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1" r:id="rId3"/>
    <p:sldId id="295" r:id="rId4"/>
    <p:sldId id="257" r:id="rId5"/>
    <p:sldId id="267" r:id="rId6"/>
    <p:sldId id="293" r:id="rId7"/>
    <p:sldId id="294" r:id="rId8"/>
    <p:sldId id="259" r:id="rId9"/>
    <p:sldId id="260" r:id="rId10"/>
    <p:sldId id="292" r:id="rId11"/>
    <p:sldId id="291" r:id="rId12"/>
    <p:sldId id="296" r:id="rId13"/>
    <p:sldId id="297" r:id="rId14"/>
    <p:sldId id="258" r:id="rId15"/>
    <p:sldId id="298" r:id="rId16"/>
    <p:sldId id="299" r:id="rId17"/>
    <p:sldId id="261" r:id="rId18"/>
    <p:sldId id="262" r:id="rId19"/>
    <p:sldId id="263" r:id="rId20"/>
    <p:sldId id="264" r:id="rId21"/>
    <p:sldId id="265" r:id="rId22"/>
    <p:sldId id="266" r:id="rId23"/>
    <p:sldId id="300" r:id="rId24"/>
    <p:sldId id="268" r:id="rId25"/>
    <p:sldId id="269" r:id="rId26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Stil mediu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Registru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0003_Sondaje_Economice\221207_AXA_Economiile_popula&#539;ie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0003_Sondaje_Economice\221103_Datoria_populatie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0003_Sondaje_Economice\221103_DInamica_Datorii_Persoane_Fizic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0003_Sondaje_Economice\221103_Datoria_populatie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0003_Sondaje_Economice\221103_Datoria_populatie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220715_Sondaj_AXA_IDIS_Datorii_Energetica\221028_AXA_Energetic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Sondaje\220715_Sondaj_AXA_IDIS_Datorii_Energetica\221028_AXA_Energetic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Ponderea Tinerilor în totalul populației din Republica Moldova</a:t>
            </a:r>
          </a:p>
          <a:p>
            <a:pPr>
              <a:defRPr/>
            </a:pPr>
            <a:r>
              <a:rPr lang="ro-RO" dirty="0"/>
              <a:t>pentru</a:t>
            </a:r>
            <a:r>
              <a:rPr lang="ro-RO" baseline="0" dirty="0"/>
              <a:t> 1980-1995 populația de pe ambele maluri ale Nistrului</a:t>
            </a:r>
          </a:p>
          <a:p>
            <a:pPr>
              <a:defRPr/>
            </a:pPr>
            <a:r>
              <a:rPr lang="ro-RO" baseline="0" dirty="0"/>
              <a:t>pentru 2000 - 2010 întreaga populație stabilă de pe malul drept al Nistrului</a:t>
            </a:r>
          </a:p>
          <a:p>
            <a:pPr>
              <a:defRPr/>
            </a:pPr>
            <a:r>
              <a:rPr lang="ro-RO" baseline="0" dirty="0"/>
              <a:t>pentru 2015 - 2025 populația cu reședință obișnuită de pe</a:t>
            </a:r>
            <a:endParaRPr lang="ro-R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A!$A$3</c:f>
              <c:strCache>
                <c:ptCount val="1"/>
                <c:pt idx="0">
                  <c:v>*inclusiv Ponderea tinerilor (15-24 ani) conform definiției ONU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A!$B$1:$K$1</c:f>
              <c:numCache>
                <c:formatCode>General</c:formatCode>
                <c:ptCount val="10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  <c:pt idx="8">
                  <c:v>2020</c:v>
                </c:pt>
                <c:pt idx="9">
                  <c:v>2025</c:v>
                </c:pt>
              </c:numCache>
            </c:numRef>
          </c:cat>
          <c:val>
            <c:numRef>
              <c:f>A!$B$3:$K$3</c:f>
              <c:numCache>
                <c:formatCode>0.0%</c:formatCode>
                <c:ptCount val="10"/>
                <c:pt idx="0">
                  <c:v>0.18678826453552866</c:v>
                </c:pt>
                <c:pt idx="1">
                  <c:v>0.16632615423937375</c:v>
                </c:pt>
                <c:pt idx="2">
                  <c:v>0.14388523864763245</c:v>
                </c:pt>
                <c:pt idx="3">
                  <c:v>0.15545604432902982</c:v>
                </c:pt>
                <c:pt idx="4">
                  <c:v>0.17806765512188294</c:v>
                </c:pt>
                <c:pt idx="5">
                  <c:v>0.19472919390873772</c:v>
                </c:pt>
                <c:pt idx="6">
                  <c:v>0.1836649881653733</c:v>
                </c:pt>
                <c:pt idx="7">
                  <c:v>0.1412072470942376</c:v>
                </c:pt>
                <c:pt idx="8">
                  <c:v>0.10615601388219051</c:v>
                </c:pt>
                <c:pt idx="9">
                  <c:v>9.9966615224717337E-2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FD-472A-889A-CA0D20AC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15865567"/>
        <c:axId val="1315866047"/>
      </c:barChart>
      <c:lineChart>
        <c:grouping val="standard"/>
        <c:varyColors val="0"/>
        <c:ser>
          <c:idx val="0"/>
          <c:order val="0"/>
          <c:tx>
            <c:strRef>
              <c:f>A!$A$2</c:f>
              <c:strCache>
                <c:ptCount val="1"/>
                <c:pt idx="0">
                  <c:v>Ponderea tinerilor (14-35 ani), conform definiției din Legea Tineretului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A!$B$1:$K$1</c:f>
              <c:numCache>
                <c:formatCode>General</c:formatCode>
                <c:ptCount val="10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  <c:pt idx="8">
                  <c:v>2020</c:v>
                </c:pt>
                <c:pt idx="9">
                  <c:v>2025</c:v>
                </c:pt>
              </c:numCache>
            </c:numRef>
          </c:cat>
          <c:val>
            <c:numRef>
              <c:f>A!$B$2:$K$2</c:f>
              <c:numCache>
                <c:formatCode>0.0%</c:formatCode>
                <c:ptCount val="10"/>
                <c:pt idx="0">
                  <c:v>0.36096041593289724</c:v>
                </c:pt>
                <c:pt idx="1">
                  <c:v>0.36995338051470983</c:v>
                </c:pt>
                <c:pt idx="2">
                  <c:v>0.34309856660710925</c:v>
                </c:pt>
                <c:pt idx="3">
                  <c:v>0.3329003367708428</c:v>
                </c:pt>
                <c:pt idx="4">
                  <c:v>0.3430054856245901</c:v>
                </c:pt>
                <c:pt idx="5">
                  <c:v>0.37660244481501687</c:v>
                </c:pt>
                <c:pt idx="6">
                  <c:v>0.37628641059349915</c:v>
                </c:pt>
                <c:pt idx="7">
                  <c:v>0.32974988467593497</c:v>
                </c:pt>
                <c:pt idx="8">
                  <c:v>0.2858153895618788</c:v>
                </c:pt>
                <c:pt idx="9">
                  <c:v>0.2439297449949083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FD-472A-889A-CA0D20AC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5865567"/>
        <c:axId val="1315866047"/>
      </c:lineChart>
      <c:catAx>
        <c:axId val="1315865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15866047"/>
        <c:crosses val="autoZero"/>
        <c:auto val="1"/>
        <c:lblAlgn val="ctr"/>
        <c:lblOffset val="100"/>
        <c:noMultiLvlLbl val="0"/>
      </c:catAx>
      <c:valAx>
        <c:axId val="1315866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15865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/>
              <a:t>Situația financiară a</a:t>
            </a:r>
            <a:r>
              <a:rPr lang="ro-RO" sz="2400" baseline="0"/>
              <a:t> familiilor din Moldova</a:t>
            </a:r>
            <a:endParaRPr lang="ro-RO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'01'!$D$1:$G$1</c:f>
              <c:strCache>
                <c:ptCount val="4"/>
                <c:pt idx="0">
                  <c:v>Am economii</c:v>
                </c:pt>
                <c:pt idx="1">
                  <c:v>Nu am economii</c:v>
                </c:pt>
                <c:pt idx="2">
                  <c:v>Am datorii</c:v>
                </c:pt>
                <c:pt idx="3">
                  <c:v>NȘ/NR</c:v>
                </c:pt>
              </c:strCache>
            </c:strRef>
          </c:cat>
          <c:val>
            <c:numRef>
              <c:f>'01'!$D$2:$G$2</c:f>
              <c:numCache>
                <c:formatCode>0.0%</c:formatCode>
                <c:ptCount val="4"/>
                <c:pt idx="0">
                  <c:v>0.20300000000000001</c:v>
                </c:pt>
                <c:pt idx="1">
                  <c:v>0.505</c:v>
                </c:pt>
                <c:pt idx="2">
                  <c:v>0.247</c:v>
                </c:pt>
                <c:pt idx="3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E0-490D-ACFC-DCB0D33C0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856896"/>
        <c:axId val="304068736"/>
      </c:barChart>
      <c:catAx>
        <c:axId val="30685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04068736"/>
        <c:crosses val="autoZero"/>
        <c:auto val="1"/>
        <c:lblAlgn val="ctr"/>
        <c:lblOffset val="100"/>
        <c:noMultiLvlLbl val="0"/>
      </c:catAx>
      <c:valAx>
        <c:axId val="30406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0685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Spuneți-mi, Vă rog, dacă Dvs. sau familia în prezent aveți careva împrumuturi sau credite de la ...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A!$C$8</c:f>
              <c:strCache>
                <c:ptCount val="1"/>
                <c:pt idx="0">
                  <c:v>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A!$B$9:$B$12</c:f>
              <c:strCache>
                <c:ptCount val="4"/>
                <c:pt idx="0">
                  <c:v>Persoane particulare care împrumută bani la procente (cămătari) </c:v>
                </c:pt>
                <c:pt idx="1">
                  <c:v>Companii de microfinanțare </c:v>
                </c:pt>
                <c:pt idx="2">
                  <c:v>Rude, prieteni</c:v>
                </c:pt>
                <c:pt idx="3">
                  <c:v>Bănci</c:v>
                </c:pt>
              </c:strCache>
            </c:strRef>
          </c:cat>
          <c:val>
            <c:numRef>
              <c:f>A!$C$9:$C$12</c:f>
              <c:numCache>
                <c:formatCode>0.0%</c:formatCode>
                <c:ptCount val="4"/>
                <c:pt idx="0">
                  <c:v>1.7999999999999999E-2</c:v>
                </c:pt>
                <c:pt idx="1">
                  <c:v>7.3999999999999996E-2</c:v>
                </c:pt>
                <c:pt idx="2">
                  <c:v>9.2999999999999999E-2</c:v>
                </c:pt>
                <c:pt idx="3">
                  <c:v>0.17100000000000001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7-4BBB-B27F-4BE46054C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02220624"/>
        <c:axId val="316999072"/>
      </c:barChart>
      <c:catAx>
        <c:axId val="802220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16999072"/>
        <c:crosses val="autoZero"/>
        <c:auto val="1"/>
        <c:lblAlgn val="ctr"/>
        <c:lblOffset val="100"/>
        <c:noMultiLvlLbl val="0"/>
      </c:catAx>
      <c:valAx>
        <c:axId val="316999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0222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Sursa de împrumut a persoanelor fizice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248154754136393"/>
          <c:y val="0.20616807953517766"/>
          <c:w val="0.71000541626762614"/>
          <c:h val="0.6356013747284362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93F-4DC9-ADE8-F764052ADE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93F-4DC9-ADE8-F764052ADEB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793F-4DC9-ADE8-F764052ADE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793F-4DC9-ADE8-F764052ADEBB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53FC4A-E67E-4683-A77D-365D8B57C7B0}" type="CATEGORYNAME">
                      <a:rPr lang="en-US"/>
                      <a:pPr>
                        <a:defRPr sz="2000"/>
                      </a:pPr>
                      <a:t>[NUME CATEGORIE]</a:t>
                    </a:fld>
                    <a:r>
                      <a:rPr lang="en-US" baseline="0"/>
                      <a:t>;  </a:t>
                    </a:r>
                  </a:p>
                  <a:p>
                    <a:pPr>
                      <a:defRPr sz="2000"/>
                    </a:pPr>
                    <a:fld id="{916722BC-FB2F-4BF0-B9FC-27557396A490}" type="PERCENTAGE">
                      <a:rPr lang="en-US" baseline="0"/>
                      <a:pPr>
                        <a:defRPr sz="2000"/>
                      </a:pPr>
                      <a:t>[PROCENT]</a:t>
                    </a:fld>
                    <a:endParaRPr lang="ro-R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3F-4DC9-ADE8-F764052ADEBB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79C67F5-825C-45C5-AD93-435D954513F4}" type="CATEGORYNAME">
                      <a:rPr lang="en-US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/>
                      <a:t>;  </a:t>
                    </a:r>
                  </a:p>
                  <a:p>
                    <a:pPr>
                      <a:defRPr sz="2000">
                        <a:solidFill>
                          <a:schemeClr val="accent1"/>
                        </a:solidFill>
                      </a:defRPr>
                    </a:pPr>
                    <a:fld id="{E97FC835-C5FF-4EFB-BD8A-B3DADBCFDE1E}" type="PERCENTAGE">
                      <a:rPr lang="en-US" baseline="0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[PROCENT]</a:t>
                    </a:fld>
                    <a:endParaRPr lang="ro-R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93F-4DC9-ADE8-F764052ADEBB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98251E3-7DC0-4765-9482-4EB9C0EE873D}" type="CATEGORYNAME">
                      <a:rPr lang="en-US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/>
                      <a:t>; </a:t>
                    </a:r>
                  </a:p>
                  <a:p>
                    <a:pPr>
                      <a:defRPr sz="2000">
                        <a:solidFill>
                          <a:schemeClr val="accent1"/>
                        </a:solidFill>
                      </a:defRPr>
                    </a:pPr>
                    <a:fld id="{4D7D9B19-AEBB-41FD-BB49-861C4A755C75}" type="PERCENTAGE">
                      <a:rPr lang="en-US" baseline="0" smtClean="0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[PROCENT]</a:t>
                    </a:fld>
                    <a:endParaRPr lang="ro-R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3F-4DC9-ADE8-F764052ADEBB}"/>
                </c:ext>
              </c:extLst>
            </c:dLbl>
            <c:dLbl>
              <c:idx val="3"/>
              <c:layout>
                <c:manualLayout>
                  <c:x val="0.40563917724110959"/>
                  <c:y val="7.80041159096151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609308-83E2-4E52-BADD-A530D133439C}" type="CATEGORYNAME">
                      <a:rPr lang="en-US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baseline="0"/>
                      <a:t>; </a:t>
                    </a:r>
                  </a:p>
                  <a:p>
                    <a:pPr>
                      <a:defRPr sz="2000">
                        <a:solidFill>
                          <a:schemeClr val="accent1"/>
                        </a:solidFill>
                      </a:defRPr>
                    </a:pPr>
                    <a:fld id="{8C59D924-BE49-429C-8B96-C1B89BE8BC64}" type="PERCENTAGE">
                      <a:rPr lang="en-US" baseline="0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[PROCENT]</a:t>
                    </a:fld>
                    <a:endParaRPr lang="ro-R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93F-4DC9-ADE8-F764052AD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'B1'!$A$3:$A$6</c:f>
              <c:strCache>
                <c:ptCount val="4"/>
                <c:pt idx="0">
                  <c:v>Bănci</c:v>
                </c:pt>
                <c:pt idx="1">
                  <c:v>Instituții financiare ne-bancare</c:v>
                </c:pt>
                <c:pt idx="2">
                  <c:v>Rude și prieteni</c:v>
                </c:pt>
                <c:pt idx="3">
                  <c:v>Cămătari</c:v>
                </c:pt>
              </c:strCache>
            </c:strRef>
          </c:cat>
          <c:val>
            <c:numRef>
              <c:f>'B1'!$D$10:$D$13</c:f>
              <c:numCache>
                <c:formatCode>General</c:formatCode>
                <c:ptCount val="4"/>
                <c:pt idx="0">
                  <c:v>23.9</c:v>
                </c:pt>
                <c:pt idx="1">
                  <c:v>10.199999999999999</c:v>
                </c:pt>
                <c:pt idx="2">
                  <c:v>11</c:v>
                </c:pt>
                <c:pt idx="3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3F-4DC9-ADE8-F764052ADEB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/>
              <a:t>Când aveți</a:t>
            </a:r>
            <a:r>
              <a:rPr lang="ro-RO" sz="2400" baseline="0"/>
              <a:t> nevoie urgentă de bani de unde vă împrumutați?</a:t>
            </a:r>
            <a:endParaRPr lang="ro-RO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'C'!$B$2:$B$7</c:f>
              <c:strCache>
                <c:ptCount val="6"/>
                <c:pt idx="0">
                  <c:v>Nu împrumut bani</c:v>
                </c:pt>
                <c:pt idx="1">
                  <c:v>Alte surse (servicu, bar)</c:v>
                </c:pt>
                <c:pt idx="2">
                  <c:v>Cămătari</c:v>
                </c:pt>
                <c:pt idx="3">
                  <c:v>Microfinanțare</c:v>
                </c:pt>
                <c:pt idx="4">
                  <c:v>Bănci</c:v>
                </c:pt>
                <c:pt idx="5">
                  <c:v>Rude și prieteni</c:v>
                </c:pt>
              </c:strCache>
            </c:strRef>
          </c:cat>
          <c:val>
            <c:numRef>
              <c:f>'C'!$C$2:$C$7</c:f>
              <c:numCache>
                <c:formatCode>0.0%</c:formatCode>
                <c:ptCount val="6"/>
                <c:pt idx="0">
                  <c:v>0.37793851717902349</c:v>
                </c:pt>
                <c:pt idx="1">
                  <c:v>1.9E-2</c:v>
                </c:pt>
                <c:pt idx="2">
                  <c:v>1.8987341772151899E-2</c:v>
                </c:pt>
                <c:pt idx="3">
                  <c:v>3.7070524412296565E-2</c:v>
                </c:pt>
                <c:pt idx="4">
                  <c:v>0.10849909584086799</c:v>
                </c:pt>
                <c:pt idx="5">
                  <c:v>0.438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C5-40D9-9829-A6BE7AE40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7830640"/>
        <c:axId val="334011712"/>
      </c:barChart>
      <c:catAx>
        <c:axId val="397830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34011712"/>
        <c:crosses val="autoZero"/>
        <c:auto val="1"/>
        <c:lblAlgn val="ctr"/>
        <c:lblOffset val="100"/>
        <c:noMultiLvlLbl val="0"/>
      </c:catAx>
      <c:valAx>
        <c:axId val="334011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9783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/>
              <a:t> Întâmpinați careva dificultăți pentru a o/le plăti la timp (ratele)?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F6-402A-BE66-B164239D9E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F6-402A-BE66-B164239D9E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F6-402A-BE66-B164239D9E62}"/>
              </c:ext>
            </c:extLst>
          </c:dPt>
          <c:dLbls>
            <c:dLbl>
              <c:idx val="2"/>
              <c:layout>
                <c:manualLayout>
                  <c:x val="-0.13355920489175208"/>
                  <c:y val="4.430380409206677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F6-402A-BE66-B164239D9E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'A2'!$B$1:$B$3</c:f>
              <c:strCache>
                <c:ptCount val="3"/>
                <c:pt idx="0">
                  <c:v>Da</c:v>
                </c:pt>
                <c:pt idx="1">
                  <c:v>Nu</c:v>
                </c:pt>
                <c:pt idx="2">
                  <c:v>Nu ştiu /Nu răspunde</c:v>
                </c:pt>
              </c:strCache>
            </c:strRef>
          </c:cat>
          <c:val>
            <c:numRef>
              <c:f>'A2'!$C$1:$C$3</c:f>
              <c:numCache>
                <c:formatCode>0.0%</c:formatCode>
                <c:ptCount val="3"/>
                <c:pt idx="0">
                  <c:v>0.504</c:v>
                </c:pt>
                <c:pt idx="1">
                  <c:v>0.45700000000000002</c:v>
                </c:pt>
                <c:pt idx="2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F6-402A-BE66-B164239D9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Cum credeți că veți face față prețurilor înalte la resursele energetice (Lemne, cărbune, gaz, energie electrică/ termică) în această iarnă?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'A4'!$B$10:$B$16</c:f>
              <c:strCache>
                <c:ptCount val="7"/>
                <c:pt idx="0">
                  <c:v>Veniturile familie sunt suficiente care îmi vor permite să fac față cheltuielilor</c:v>
                </c:pt>
                <c:pt idx="1">
                  <c:v>am economii care îmi vor permite să fac față cheltuielilor</c:v>
                </c:pt>
                <c:pt idx="2">
                  <c:v>mă voi împrumuta că să pot face față cheltuielilor</c:v>
                </c:pt>
                <c:pt idx="3">
                  <c:v>ajutoarele de la govern îmi vor permite să fac față cheltuielilor</c:v>
                </c:pt>
                <c:pt idx="4">
                  <c:v>nu știu cum voi trece această iarnă</c:v>
                </c:pt>
                <c:pt idx="5">
                  <c:v>Altele</c:v>
                </c:pt>
                <c:pt idx="6">
                  <c:v>Nu răspunde</c:v>
                </c:pt>
              </c:strCache>
            </c:strRef>
          </c:cat>
          <c:val>
            <c:numRef>
              <c:f>'A4'!$C$10:$C$16</c:f>
              <c:numCache>
                <c:formatCode>0.0%</c:formatCode>
                <c:ptCount val="7"/>
                <c:pt idx="0">
                  <c:v>0.15</c:v>
                </c:pt>
                <c:pt idx="1">
                  <c:v>0.113</c:v>
                </c:pt>
                <c:pt idx="2">
                  <c:v>5.6000000000000001E-2</c:v>
                </c:pt>
                <c:pt idx="3">
                  <c:v>0.14699999999999999</c:v>
                </c:pt>
                <c:pt idx="4">
                  <c:v>0.48</c:v>
                </c:pt>
                <c:pt idx="5">
                  <c:v>0.02</c:v>
                </c:pt>
                <c:pt idx="6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9-4ADE-869D-46E5B6362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366912"/>
        <c:axId val="48140416"/>
      </c:barChart>
      <c:catAx>
        <c:axId val="22236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8140416"/>
        <c:crosses val="autoZero"/>
        <c:auto val="1"/>
        <c:lblAlgn val="ctr"/>
        <c:lblOffset val="100"/>
        <c:noMultiLvlLbl val="0"/>
      </c:catAx>
      <c:valAx>
        <c:axId val="4814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22366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1800" b="0" i="0" baseline="0">
                <a:effectLst/>
              </a:rPr>
              <a:t>Cum veți face față prețurilor înalte la resursele energetice, în dependență gradul de îndatorare a respondenților</a:t>
            </a:r>
            <a:endParaRPr lang="ro-RO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G!$B$16</c:f>
              <c:strCache>
                <c:ptCount val="1"/>
                <c:pt idx="0">
                  <c:v>Am suficiente venituri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G!$C$15:$E$15</c:f>
              <c:strCache>
                <c:ptCount val="3"/>
                <c:pt idx="0">
                  <c:v>Fără datorii</c:v>
                </c:pt>
                <c:pt idx="1">
                  <c:v>Cu datorii, dar bun platnic</c:v>
                </c:pt>
                <c:pt idx="2">
                  <c:v>Îndatorat și cu probleme la întoarcerea datoriilor</c:v>
                </c:pt>
              </c:strCache>
            </c:strRef>
          </c:cat>
          <c:val>
            <c:numRef>
              <c:f>G!$C$16:$E$16</c:f>
              <c:numCache>
                <c:formatCode>0.0%</c:formatCode>
                <c:ptCount val="3"/>
                <c:pt idx="0">
                  <c:v>0.22846441947565543</c:v>
                </c:pt>
                <c:pt idx="1">
                  <c:v>0.13756613756613756</c:v>
                </c:pt>
                <c:pt idx="2">
                  <c:v>5.2238805970149252E-2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2-4777-A560-1B3EFD9E981F}"/>
            </c:ext>
          </c:extLst>
        </c:ser>
        <c:ser>
          <c:idx val="1"/>
          <c:order val="1"/>
          <c:tx>
            <c:strRef>
              <c:f>G!$B$17</c:f>
              <c:strCache>
                <c:ptCount val="1"/>
                <c:pt idx="0">
                  <c:v>Am venituri și economii suficiente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G!$C$15:$E$15</c:f>
              <c:strCache>
                <c:ptCount val="3"/>
                <c:pt idx="0">
                  <c:v>Fără datorii</c:v>
                </c:pt>
                <c:pt idx="1">
                  <c:v>Cu datorii, dar bun platnic</c:v>
                </c:pt>
                <c:pt idx="2">
                  <c:v>Îndatorat și cu probleme la întoarcerea datoriilor</c:v>
                </c:pt>
              </c:strCache>
            </c:strRef>
          </c:cat>
          <c:val>
            <c:numRef>
              <c:f>G!$C$17:$E$17</c:f>
              <c:numCache>
                <c:formatCode>0.0%</c:formatCode>
                <c:ptCount val="3"/>
                <c:pt idx="0">
                  <c:v>0.13108614232209737</c:v>
                </c:pt>
                <c:pt idx="1">
                  <c:v>0.14285714285714285</c:v>
                </c:pt>
                <c:pt idx="2">
                  <c:v>3.7313432835820892E-2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32-4777-A560-1B3EFD9E981F}"/>
            </c:ext>
          </c:extLst>
        </c:ser>
        <c:ser>
          <c:idx val="2"/>
          <c:order val="2"/>
          <c:tx>
            <c:strRef>
              <c:f>G!$B$18</c:f>
              <c:strCache>
                <c:ptCount val="1"/>
                <c:pt idx="0">
                  <c:v>Mă voi împruuta pentr ua face față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G!$C$15:$E$15</c:f>
              <c:strCache>
                <c:ptCount val="3"/>
                <c:pt idx="0">
                  <c:v>Fără datorii</c:v>
                </c:pt>
                <c:pt idx="1">
                  <c:v>Cu datorii, dar bun platnic</c:v>
                </c:pt>
                <c:pt idx="2">
                  <c:v>Îndatorat și cu probleme la întoarcerea datoriilor</c:v>
                </c:pt>
              </c:strCache>
            </c:strRef>
          </c:cat>
          <c:val>
            <c:numRef>
              <c:f>G!$C$18:$E$18</c:f>
              <c:numCache>
                <c:formatCode>0.0%</c:formatCode>
                <c:ptCount val="3"/>
                <c:pt idx="0">
                  <c:v>4.307116104868914E-2</c:v>
                </c:pt>
                <c:pt idx="1">
                  <c:v>0.10052910052910052</c:v>
                </c:pt>
                <c:pt idx="2">
                  <c:v>4.4776119402985072E-2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32-4777-A560-1B3EFD9E981F}"/>
            </c:ext>
          </c:extLst>
        </c:ser>
        <c:ser>
          <c:idx val="3"/>
          <c:order val="3"/>
          <c:tx>
            <c:strRef>
              <c:f>G!$B$19</c:f>
              <c:strCache>
                <c:ptCount val="1"/>
                <c:pt idx="0">
                  <c:v>Ajutorul de la guvern va fi suficient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G!$C$15:$E$15</c:f>
              <c:strCache>
                <c:ptCount val="3"/>
                <c:pt idx="0">
                  <c:v>Fără datorii</c:v>
                </c:pt>
                <c:pt idx="1">
                  <c:v>Cu datorii, dar bun platnic</c:v>
                </c:pt>
                <c:pt idx="2">
                  <c:v>Îndatorat și cu probleme la întoarcerea datoriilor</c:v>
                </c:pt>
              </c:strCache>
            </c:strRef>
          </c:cat>
          <c:val>
            <c:numRef>
              <c:f>G!$C$19:$E$19</c:f>
              <c:numCache>
                <c:formatCode>0.0%</c:formatCode>
                <c:ptCount val="3"/>
                <c:pt idx="0">
                  <c:v>0.14606741573033707</c:v>
                </c:pt>
                <c:pt idx="1">
                  <c:v>0.15873015873015872</c:v>
                </c:pt>
                <c:pt idx="2">
                  <c:v>0.15671641791044777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32-4777-A560-1B3EFD9E981F}"/>
            </c:ext>
          </c:extLst>
        </c:ser>
        <c:ser>
          <c:idx val="4"/>
          <c:order val="4"/>
          <c:tx>
            <c:strRef>
              <c:f>G!$B$20</c:f>
              <c:strCache>
                <c:ptCount val="1"/>
                <c:pt idx="0">
                  <c:v>Nu știu cum voi trece iarna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G!$C$15:$E$15</c:f>
              <c:strCache>
                <c:ptCount val="3"/>
                <c:pt idx="0">
                  <c:v>Fără datorii</c:v>
                </c:pt>
                <c:pt idx="1">
                  <c:v>Cu datorii, dar bun platnic</c:v>
                </c:pt>
                <c:pt idx="2">
                  <c:v>Îndatorat și cu probleme la întoarcerea datoriilor</c:v>
                </c:pt>
              </c:strCache>
            </c:strRef>
          </c:cat>
          <c:val>
            <c:numRef>
              <c:f>G!$C$20:$E$20</c:f>
              <c:numCache>
                <c:formatCode>0.0%</c:formatCode>
                <c:ptCount val="3"/>
                <c:pt idx="0">
                  <c:v>0.41385767790262173</c:v>
                </c:pt>
                <c:pt idx="1">
                  <c:v>0.41269841269841268</c:v>
                </c:pt>
                <c:pt idx="2">
                  <c:v>0.67910447761194026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32-4777-A560-1B3EFD9E9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533536"/>
        <c:axId val="357590400"/>
      </c:barChart>
      <c:catAx>
        <c:axId val="3575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7590400"/>
        <c:crosses val="autoZero"/>
        <c:auto val="1"/>
        <c:lblAlgn val="ctr"/>
        <c:lblOffset val="100"/>
        <c:noMultiLvlLbl val="0"/>
      </c:catAx>
      <c:valAx>
        <c:axId val="3575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753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B2806-CE97-4B37-8EED-2F332FEDA5A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1F0F9CE-889C-47E7-A75B-365839C41031}">
      <dgm:prSet/>
      <dgm:spPr/>
      <dgm:t>
        <a:bodyPr/>
        <a:lstStyle/>
        <a:p>
          <a:r>
            <a:rPr lang="en-US"/>
            <a:t>Oportunități reale. Resurse accesibile. Pași concreți.</a:t>
          </a:r>
        </a:p>
      </dgm:t>
    </dgm:pt>
    <dgm:pt modelId="{F717ECCF-7119-44E6-B621-B3C18D4DA83D}" type="parTrans" cxnId="{0E9B3D76-B72A-42E9-955B-E33E37E68394}">
      <dgm:prSet/>
      <dgm:spPr/>
      <dgm:t>
        <a:bodyPr/>
        <a:lstStyle/>
        <a:p>
          <a:endParaRPr lang="en-US"/>
        </a:p>
      </dgm:t>
    </dgm:pt>
    <dgm:pt modelId="{FBBA1E0C-E918-46DB-AA94-F5FA64CC15B0}" type="sibTrans" cxnId="{0E9B3D76-B72A-42E9-955B-E33E37E68394}">
      <dgm:prSet/>
      <dgm:spPr/>
      <dgm:t>
        <a:bodyPr/>
        <a:lstStyle/>
        <a:p>
          <a:endParaRPr lang="en-US"/>
        </a:p>
      </dgm:t>
    </dgm:pt>
    <dgm:pt modelId="{10FF258F-5B3D-4085-A8D8-1789E933658A}">
      <dgm:prSet/>
      <dgm:spPr/>
      <dgm:t>
        <a:bodyPr/>
        <a:lstStyle/>
        <a:p>
          <a:r>
            <a:rPr lang="en-US"/>
            <a:t>„Nu trebuie să fii mare ca să începi. Trebuie să începi ca să devii mare.”</a:t>
          </a:r>
        </a:p>
      </dgm:t>
    </dgm:pt>
    <dgm:pt modelId="{6557BBDC-E447-4DB2-A843-E5FFAC0CB6FA}" type="parTrans" cxnId="{4C0EE38C-29AC-4DC0-B4EF-836C89FCF496}">
      <dgm:prSet/>
      <dgm:spPr/>
      <dgm:t>
        <a:bodyPr/>
        <a:lstStyle/>
        <a:p>
          <a:endParaRPr lang="en-US"/>
        </a:p>
      </dgm:t>
    </dgm:pt>
    <dgm:pt modelId="{0B51ABD4-E6FD-484F-9E0E-2FD1EC3746B0}" type="sibTrans" cxnId="{4C0EE38C-29AC-4DC0-B4EF-836C89FCF496}">
      <dgm:prSet/>
      <dgm:spPr/>
      <dgm:t>
        <a:bodyPr/>
        <a:lstStyle/>
        <a:p>
          <a:endParaRPr lang="en-US"/>
        </a:p>
      </dgm:t>
    </dgm:pt>
    <dgm:pt modelId="{DC79CAC0-7D70-49A4-BBC2-0D9E83A0BA1E}" type="pres">
      <dgm:prSet presAssocID="{1C0B2806-CE97-4B37-8EED-2F332FEDA5AD}" presName="linear" presStyleCnt="0">
        <dgm:presLayoutVars>
          <dgm:animLvl val="lvl"/>
          <dgm:resizeHandles val="exact"/>
        </dgm:presLayoutVars>
      </dgm:prSet>
      <dgm:spPr/>
    </dgm:pt>
    <dgm:pt modelId="{109C9F84-AA9D-4775-8090-B9991EB04425}" type="pres">
      <dgm:prSet presAssocID="{91F0F9CE-889C-47E7-A75B-365839C4103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468D27B-FC9F-40E8-8056-E98FD5AE105C}" type="pres">
      <dgm:prSet presAssocID="{FBBA1E0C-E918-46DB-AA94-F5FA64CC15B0}" presName="spacer" presStyleCnt="0"/>
      <dgm:spPr/>
    </dgm:pt>
    <dgm:pt modelId="{90D0ADDD-5079-4BAC-B00A-3C5709CDC459}" type="pres">
      <dgm:prSet presAssocID="{10FF258F-5B3D-4085-A8D8-1789E933658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BAA2A03-41B9-43F6-B1EB-B5AD2CE32474}" type="presOf" srcId="{1C0B2806-CE97-4B37-8EED-2F332FEDA5AD}" destId="{DC79CAC0-7D70-49A4-BBC2-0D9E83A0BA1E}" srcOrd="0" destOrd="0" presId="urn:microsoft.com/office/officeart/2005/8/layout/vList2"/>
    <dgm:cxn modelId="{0CB99C65-3392-49B3-8250-092235CCA2C4}" type="presOf" srcId="{10FF258F-5B3D-4085-A8D8-1789E933658A}" destId="{90D0ADDD-5079-4BAC-B00A-3C5709CDC459}" srcOrd="0" destOrd="0" presId="urn:microsoft.com/office/officeart/2005/8/layout/vList2"/>
    <dgm:cxn modelId="{0E9B3D76-B72A-42E9-955B-E33E37E68394}" srcId="{1C0B2806-CE97-4B37-8EED-2F332FEDA5AD}" destId="{91F0F9CE-889C-47E7-A75B-365839C41031}" srcOrd="0" destOrd="0" parTransId="{F717ECCF-7119-44E6-B621-B3C18D4DA83D}" sibTransId="{FBBA1E0C-E918-46DB-AA94-F5FA64CC15B0}"/>
    <dgm:cxn modelId="{310A7389-7521-42D5-9027-DB3AA07CFCE9}" type="presOf" srcId="{91F0F9CE-889C-47E7-A75B-365839C41031}" destId="{109C9F84-AA9D-4775-8090-B9991EB04425}" srcOrd="0" destOrd="0" presId="urn:microsoft.com/office/officeart/2005/8/layout/vList2"/>
    <dgm:cxn modelId="{4C0EE38C-29AC-4DC0-B4EF-836C89FCF496}" srcId="{1C0B2806-CE97-4B37-8EED-2F332FEDA5AD}" destId="{10FF258F-5B3D-4085-A8D8-1789E933658A}" srcOrd="1" destOrd="0" parTransId="{6557BBDC-E447-4DB2-A843-E5FFAC0CB6FA}" sibTransId="{0B51ABD4-E6FD-484F-9E0E-2FD1EC3746B0}"/>
    <dgm:cxn modelId="{4B50A8E7-A2EF-4319-8853-2914091CDBEE}" type="presParOf" srcId="{DC79CAC0-7D70-49A4-BBC2-0D9E83A0BA1E}" destId="{109C9F84-AA9D-4775-8090-B9991EB04425}" srcOrd="0" destOrd="0" presId="urn:microsoft.com/office/officeart/2005/8/layout/vList2"/>
    <dgm:cxn modelId="{3772B723-3767-4E6D-97A4-EA6983C7B405}" type="presParOf" srcId="{DC79CAC0-7D70-49A4-BBC2-0D9E83A0BA1E}" destId="{9468D27B-FC9F-40E8-8056-E98FD5AE105C}" srcOrd="1" destOrd="0" presId="urn:microsoft.com/office/officeart/2005/8/layout/vList2"/>
    <dgm:cxn modelId="{AA046C1E-585A-46AE-90E2-B5825DD6B72D}" type="presParOf" srcId="{DC79CAC0-7D70-49A4-BBC2-0D9E83A0BA1E}" destId="{90D0ADDD-5079-4BAC-B00A-3C5709CDC45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1EC5A5-E2A3-4325-B4A6-4AA67ED7EAEE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D8E9F0A-7C90-4CC4-A3FA-F0961D337F8A}">
      <dgm:prSet/>
      <dgm:spPr/>
      <dgm:t>
        <a:bodyPr/>
        <a:lstStyle/>
        <a:p>
          <a:r>
            <a:rPr lang="en-US"/>
            <a:t>• Ai idei și energie</a:t>
          </a:r>
        </a:p>
      </dgm:t>
    </dgm:pt>
    <dgm:pt modelId="{170CA397-6B1C-411B-93E1-FAA1688BDE4B}" type="parTrans" cxnId="{D879F07A-A910-403B-BA62-5077521DA796}">
      <dgm:prSet/>
      <dgm:spPr/>
      <dgm:t>
        <a:bodyPr/>
        <a:lstStyle/>
        <a:p>
          <a:endParaRPr lang="en-US"/>
        </a:p>
      </dgm:t>
    </dgm:pt>
    <dgm:pt modelId="{59E2B138-37C1-4E9E-B5FB-0D66315ECC2A}" type="sibTrans" cxnId="{D879F07A-A910-403B-BA62-5077521DA796}">
      <dgm:prSet/>
      <dgm:spPr/>
      <dgm:t>
        <a:bodyPr/>
        <a:lstStyle/>
        <a:p>
          <a:endParaRPr lang="en-US"/>
        </a:p>
      </dgm:t>
    </dgm:pt>
    <dgm:pt modelId="{035316C0-5C18-4943-847C-9EBBD78C5DFD}">
      <dgm:prSet/>
      <dgm:spPr/>
      <dgm:t>
        <a:bodyPr/>
        <a:lstStyle/>
        <a:p>
          <a:r>
            <a:rPr lang="en-US"/>
            <a:t>• Vrei independență</a:t>
          </a:r>
        </a:p>
      </dgm:t>
    </dgm:pt>
    <dgm:pt modelId="{048237EA-88BB-4B72-9298-06497C7F99DF}" type="parTrans" cxnId="{F31D432E-C832-44B5-83FF-B0D77A31FBDF}">
      <dgm:prSet/>
      <dgm:spPr/>
      <dgm:t>
        <a:bodyPr/>
        <a:lstStyle/>
        <a:p>
          <a:endParaRPr lang="en-US"/>
        </a:p>
      </dgm:t>
    </dgm:pt>
    <dgm:pt modelId="{DE283629-B365-453F-B186-294EB2CADE06}" type="sibTrans" cxnId="{F31D432E-C832-44B5-83FF-B0D77A31FBDF}">
      <dgm:prSet/>
      <dgm:spPr/>
      <dgm:t>
        <a:bodyPr/>
        <a:lstStyle/>
        <a:p>
          <a:endParaRPr lang="en-US"/>
        </a:p>
      </dgm:t>
    </dgm:pt>
    <dgm:pt modelId="{FCA962F8-7929-4B21-8460-EE03293FC12D}">
      <dgm:prSet/>
      <dgm:spPr/>
      <dgm:t>
        <a:bodyPr/>
        <a:lstStyle/>
        <a:p>
          <a:r>
            <a:rPr lang="en-US"/>
            <a:t>• Construiești ceva al tău</a:t>
          </a:r>
        </a:p>
      </dgm:t>
    </dgm:pt>
    <dgm:pt modelId="{302490BF-A34E-4F45-80C6-A3461C524037}" type="parTrans" cxnId="{7C8EB942-B020-4E9D-BEFB-F70277806907}">
      <dgm:prSet/>
      <dgm:spPr/>
      <dgm:t>
        <a:bodyPr/>
        <a:lstStyle/>
        <a:p>
          <a:endParaRPr lang="en-US"/>
        </a:p>
      </dgm:t>
    </dgm:pt>
    <dgm:pt modelId="{B66DEA27-FCD9-4FB5-AAE1-CCAFD065082B}" type="sibTrans" cxnId="{7C8EB942-B020-4E9D-BEFB-F70277806907}">
      <dgm:prSet/>
      <dgm:spPr/>
      <dgm:t>
        <a:bodyPr/>
        <a:lstStyle/>
        <a:p>
          <a:endParaRPr lang="en-US"/>
        </a:p>
      </dgm:t>
    </dgm:pt>
    <dgm:pt modelId="{74C24A36-F4EE-48CF-893D-1B21C418F9FF}">
      <dgm:prSet/>
      <dgm:spPr/>
      <dgm:t>
        <a:bodyPr/>
        <a:lstStyle/>
        <a:p>
          <a:r>
            <a:rPr lang="en-US"/>
            <a:t>„Nu există vârstă potrivită. Există doar momentul în care spui: încep!”</a:t>
          </a:r>
        </a:p>
      </dgm:t>
    </dgm:pt>
    <dgm:pt modelId="{6B9B0194-F4E9-406B-AEDE-AEDA6DDC3285}" type="parTrans" cxnId="{443BE771-6345-46DB-816E-BA1434921BCD}">
      <dgm:prSet/>
      <dgm:spPr/>
      <dgm:t>
        <a:bodyPr/>
        <a:lstStyle/>
        <a:p>
          <a:endParaRPr lang="en-US"/>
        </a:p>
      </dgm:t>
    </dgm:pt>
    <dgm:pt modelId="{75E4D511-9DB5-4BA9-8E12-7A9F157DD056}" type="sibTrans" cxnId="{443BE771-6345-46DB-816E-BA1434921BCD}">
      <dgm:prSet/>
      <dgm:spPr/>
      <dgm:t>
        <a:bodyPr/>
        <a:lstStyle/>
        <a:p>
          <a:endParaRPr lang="en-US"/>
        </a:p>
      </dgm:t>
    </dgm:pt>
    <dgm:pt modelId="{23B9E888-62B2-4E4A-9555-14513ABEE2CB}" type="pres">
      <dgm:prSet presAssocID="{891EC5A5-E2A3-4325-B4A6-4AA67ED7EAEE}" presName="vert0" presStyleCnt="0">
        <dgm:presLayoutVars>
          <dgm:dir/>
          <dgm:animOne val="branch"/>
          <dgm:animLvl val="lvl"/>
        </dgm:presLayoutVars>
      </dgm:prSet>
      <dgm:spPr/>
    </dgm:pt>
    <dgm:pt modelId="{DCF98FAD-27D2-46F2-850C-2C78BD500105}" type="pres">
      <dgm:prSet presAssocID="{FD8E9F0A-7C90-4CC4-A3FA-F0961D337F8A}" presName="thickLine" presStyleLbl="alignNode1" presStyleIdx="0" presStyleCnt="4"/>
      <dgm:spPr/>
    </dgm:pt>
    <dgm:pt modelId="{45888364-6BD6-4CBA-8E70-380F2A976C5D}" type="pres">
      <dgm:prSet presAssocID="{FD8E9F0A-7C90-4CC4-A3FA-F0961D337F8A}" presName="horz1" presStyleCnt="0"/>
      <dgm:spPr/>
    </dgm:pt>
    <dgm:pt modelId="{25F1CA18-AAFC-4208-97C8-09262022AC39}" type="pres">
      <dgm:prSet presAssocID="{FD8E9F0A-7C90-4CC4-A3FA-F0961D337F8A}" presName="tx1" presStyleLbl="revTx" presStyleIdx="0" presStyleCnt="4"/>
      <dgm:spPr/>
    </dgm:pt>
    <dgm:pt modelId="{B1D5812B-ECFC-43CC-9225-8AD0ED1958E2}" type="pres">
      <dgm:prSet presAssocID="{FD8E9F0A-7C90-4CC4-A3FA-F0961D337F8A}" presName="vert1" presStyleCnt="0"/>
      <dgm:spPr/>
    </dgm:pt>
    <dgm:pt modelId="{73841137-3389-4090-91EB-ABFB7A4EB0EE}" type="pres">
      <dgm:prSet presAssocID="{035316C0-5C18-4943-847C-9EBBD78C5DFD}" presName="thickLine" presStyleLbl="alignNode1" presStyleIdx="1" presStyleCnt="4"/>
      <dgm:spPr/>
    </dgm:pt>
    <dgm:pt modelId="{1493B7BE-7220-4A4D-BB27-8461D66D71F7}" type="pres">
      <dgm:prSet presAssocID="{035316C0-5C18-4943-847C-9EBBD78C5DFD}" presName="horz1" presStyleCnt="0"/>
      <dgm:spPr/>
    </dgm:pt>
    <dgm:pt modelId="{B1E45247-F203-4414-953C-CD52391EB5B9}" type="pres">
      <dgm:prSet presAssocID="{035316C0-5C18-4943-847C-9EBBD78C5DFD}" presName="tx1" presStyleLbl="revTx" presStyleIdx="1" presStyleCnt="4"/>
      <dgm:spPr/>
    </dgm:pt>
    <dgm:pt modelId="{35B8D430-3DCB-420A-B3A5-713B5F9D0AC3}" type="pres">
      <dgm:prSet presAssocID="{035316C0-5C18-4943-847C-9EBBD78C5DFD}" presName="vert1" presStyleCnt="0"/>
      <dgm:spPr/>
    </dgm:pt>
    <dgm:pt modelId="{8F1DC39E-EBCC-49FE-9BD0-FDDD6EE2BD5D}" type="pres">
      <dgm:prSet presAssocID="{FCA962F8-7929-4B21-8460-EE03293FC12D}" presName="thickLine" presStyleLbl="alignNode1" presStyleIdx="2" presStyleCnt="4"/>
      <dgm:spPr/>
    </dgm:pt>
    <dgm:pt modelId="{3E7D6131-22C6-4BD7-B01C-9E9E20A6DCF0}" type="pres">
      <dgm:prSet presAssocID="{FCA962F8-7929-4B21-8460-EE03293FC12D}" presName="horz1" presStyleCnt="0"/>
      <dgm:spPr/>
    </dgm:pt>
    <dgm:pt modelId="{C700DD8C-86C3-41C0-8D9A-82C2B85BFBD6}" type="pres">
      <dgm:prSet presAssocID="{FCA962F8-7929-4B21-8460-EE03293FC12D}" presName="tx1" presStyleLbl="revTx" presStyleIdx="2" presStyleCnt="4"/>
      <dgm:spPr/>
    </dgm:pt>
    <dgm:pt modelId="{8E3AC78D-DA44-42FA-8A7E-51BBCACF42C3}" type="pres">
      <dgm:prSet presAssocID="{FCA962F8-7929-4B21-8460-EE03293FC12D}" presName="vert1" presStyleCnt="0"/>
      <dgm:spPr/>
    </dgm:pt>
    <dgm:pt modelId="{E48350AF-39D6-481C-8A36-67F53ABFB1EC}" type="pres">
      <dgm:prSet presAssocID="{74C24A36-F4EE-48CF-893D-1B21C418F9FF}" presName="thickLine" presStyleLbl="alignNode1" presStyleIdx="3" presStyleCnt="4"/>
      <dgm:spPr/>
    </dgm:pt>
    <dgm:pt modelId="{78C85AA3-949C-4F71-97CB-FDE66C964FE0}" type="pres">
      <dgm:prSet presAssocID="{74C24A36-F4EE-48CF-893D-1B21C418F9FF}" presName="horz1" presStyleCnt="0"/>
      <dgm:spPr/>
    </dgm:pt>
    <dgm:pt modelId="{F1C5CB1B-C959-48E2-B96B-09EB73667EAE}" type="pres">
      <dgm:prSet presAssocID="{74C24A36-F4EE-48CF-893D-1B21C418F9FF}" presName="tx1" presStyleLbl="revTx" presStyleIdx="3" presStyleCnt="4"/>
      <dgm:spPr/>
    </dgm:pt>
    <dgm:pt modelId="{CDEF7DF1-20FB-4ED5-8B48-1A93DAC325FE}" type="pres">
      <dgm:prSet presAssocID="{74C24A36-F4EE-48CF-893D-1B21C418F9FF}" presName="vert1" presStyleCnt="0"/>
      <dgm:spPr/>
    </dgm:pt>
  </dgm:ptLst>
  <dgm:cxnLst>
    <dgm:cxn modelId="{F31D432E-C832-44B5-83FF-B0D77A31FBDF}" srcId="{891EC5A5-E2A3-4325-B4A6-4AA67ED7EAEE}" destId="{035316C0-5C18-4943-847C-9EBBD78C5DFD}" srcOrd="1" destOrd="0" parTransId="{048237EA-88BB-4B72-9298-06497C7F99DF}" sibTransId="{DE283629-B365-453F-B186-294EB2CADE06}"/>
    <dgm:cxn modelId="{7C8EB942-B020-4E9D-BEFB-F70277806907}" srcId="{891EC5A5-E2A3-4325-B4A6-4AA67ED7EAEE}" destId="{FCA962F8-7929-4B21-8460-EE03293FC12D}" srcOrd="2" destOrd="0" parTransId="{302490BF-A34E-4F45-80C6-A3461C524037}" sibTransId="{B66DEA27-FCD9-4FB5-AAE1-CCAFD065082B}"/>
    <dgm:cxn modelId="{1DFC694E-9B5C-418D-A9B3-8B4B03D3AFF6}" type="presOf" srcId="{891EC5A5-E2A3-4325-B4A6-4AA67ED7EAEE}" destId="{23B9E888-62B2-4E4A-9555-14513ABEE2CB}" srcOrd="0" destOrd="0" presId="urn:microsoft.com/office/officeart/2008/layout/LinedList"/>
    <dgm:cxn modelId="{443BE771-6345-46DB-816E-BA1434921BCD}" srcId="{891EC5A5-E2A3-4325-B4A6-4AA67ED7EAEE}" destId="{74C24A36-F4EE-48CF-893D-1B21C418F9FF}" srcOrd="3" destOrd="0" parTransId="{6B9B0194-F4E9-406B-AEDE-AEDA6DDC3285}" sibTransId="{75E4D511-9DB5-4BA9-8E12-7A9F157DD056}"/>
    <dgm:cxn modelId="{D879F07A-A910-403B-BA62-5077521DA796}" srcId="{891EC5A5-E2A3-4325-B4A6-4AA67ED7EAEE}" destId="{FD8E9F0A-7C90-4CC4-A3FA-F0961D337F8A}" srcOrd="0" destOrd="0" parTransId="{170CA397-6B1C-411B-93E1-FAA1688BDE4B}" sibTransId="{59E2B138-37C1-4E9E-B5FB-0D66315ECC2A}"/>
    <dgm:cxn modelId="{D2CEA97E-46F2-49E8-9DC1-B4C2603F425A}" type="presOf" srcId="{035316C0-5C18-4943-847C-9EBBD78C5DFD}" destId="{B1E45247-F203-4414-953C-CD52391EB5B9}" srcOrd="0" destOrd="0" presId="urn:microsoft.com/office/officeart/2008/layout/LinedList"/>
    <dgm:cxn modelId="{684C218B-63CD-48E9-8369-6674A5ED6806}" type="presOf" srcId="{FCA962F8-7929-4B21-8460-EE03293FC12D}" destId="{C700DD8C-86C3-41C0-8D9A-82C2B85BFBD6}" srcOrd="0" destOrd="0" presId="urn:microsoft.com/office/officeart/2008/layout/LinedList"/>
    <dgm:cxn modelId="{1F0F019F-8A4A-49D4-85AE-43F2610FEF50}" type="presOf" srcId="{74C24A36-F4EE-48CF-893D-1B21C418F9FF}" destId="{F1C5CB1B-C959-48E2-B96B-09EB73667EAE}" srcOrd="0" destOrd="0" presId="urn:microsoft.com/office/officeart/2008/layout/LinedList"/>
    <dgm:cxn modelId="{6C7992AA-2D23-4B8B-A33B-6FCF68B12FFD}" type="presOf" srcId="{FD8E9F0A-7C90-4CC4-A3FA-F0961D337F8A}" destId="{25F1CA18-AAFC-4208-97C8-09262022AC39}" srcOrd="0" destOrd="0" presId="urn:microsoft.com/office/officeart/2008/layout/LinedList"/>
    <dgm:cxn modelId="{C843DA3A-8106-4546-8419-4CCAD69AC4A9}" type="presParOf" srcId="{23B9E888-62B2-4E4A-9555-14513ABEE2CB}" destId="{DCF98FAD-27D2-46F2-850C-2C78BD500105}" srcOrd="0" destOrd="0" presId="urn:microsoft.com/office/officeart/2008/layout/LinedList"/>
    <dgm:cxn modelId="{6DDF4515-DEEE-4B16-BA4C-42A331512264}" type="presParOf" srcId="{23B9E888-62B2-4E4A-9555-14513ABEE2CB}" destId="{45888364-6BD6-4CBA-8E70-380F2A976C5D}" srcOrd="1" destOrd="0" presId="urn:microsoft.com/office/officeart/2008/layout/LinedList"/>
    <dgm:cxn modelId="{AFAF4F73-D0C1-4B5C-939F-B3CE3DF1650E}" type="presParOf" srcId="{45888364-6BD6-4CBA-8E70-380F2A976C5D}" destId="{25F1CA18-AAFC-4208-97C8-09262022AC39}" srcOrd="0" destOrd="0" presId="urn:microsoft.com/office/officeart/2008/layout/LinedList"/>
    <dgm:cxn modelId="{6A730760-CA44-4AE4-B938-BF2DD3F78087}" type="presParOf" srcId="{45888364-6BD6-4CBA-8E70-380F2A976C5D}" destId="{B1D5812B-ECFC-43CC-9225-8AD0ED1958E2}" srcOrd="1" destOrd="0" presId="urn:microsoft.com/office/officeart/2008/layout/LinedList"/>
    <dgm:cxn modelId="{6F733F70-0E0C-40E4-8FE5-7145F3183A87}" type="presParOf" srcId="{23B9E888-62B2-4E4A-9555-14513ABEE2CB}" destId="{73841137-3389-4090-91EB-ABFB7A4EB0EE}" srcOrd="2" destOrd="0" presId="urn:microsoft.com/office/officeart/2008/layout/LinedList"/>
    <dgm:cxn modelId="{31FF8AEE-374C-403F-AD79-3B7F66985465}" type="presParOf" srcId="{23B9E888-62B2-4E4A-9555-14513ABEE2CB}" destId="{1493B7BE-7220-4A4D-BB27-8461D66D71F7}" srcOrd="3" destOrd="0" presId="urn:microsoft.com/office/officeart/2008/layout/LinedList"/>
    <dgm:cxn modelId="{38435DB4-6F61-4884-8C6E-891BF245CC43}" type="presParOf" srcId="{1493B7BE-7220-4A4D-BB27-8461D66D71F7}" destId="{B1E45247-F203-4414-953C-CD52391EB5B9}" srcOrd="0" destOrd="0" presId="urn:microsoft.com/office/officeart/2008/layout/LinedList"/>
    <dgm:cxn modelId="{59B13DE9-7E31-41DB-892D-66319B602BD4}" type="presParOf" srcId="{1493B7BE-7220-4A4D-BB27-8461D66D71F7}" destId="{35B8D430-3DCB-420A-B3A5-713B5F9D0AC3}" srcOrd="1" destOrd="0" presId="urn:microsoft.com/office/officeart/2008/layout/LinedList"/>
    <dgm:cxn modelId="{CCECD92D-5512-4DB2-9BDA-2E3DC5529539}" type="presParOf" srcId="{23B9E888-62B2-4E4A-9555-14513ABEE2CB}" destId="{8F1DC39E-EBCC-49FE-9BD0-FDDD6EE2BD5D}" srcOrd="4" destOrd="0" presId="urn:microsoft.com/office/officeart/2008/layout/LinedList"/>
    <dgm:cxn modelId="{0745F471-596D-4CEA-97AD-E593A1BCFEE7}" type="presParOf" srcId="{23B9E888-62B2-4E4A-9555-14513ABEE2CB}" destId="{3E7D6131-22C6-4BD7-B01C-9E9E20A6DCF0}" srcOrd="5" destOrd="0" presId="urn:microsoft.com/office/officeart/2008/layout/LinedList"/>
    <dgm:cxn modelId="{0DCC50E2-6DDF-43E4-A207-9D57E95E4FF9}" type="presParOf" srcId="{3E7D6131-22C6-4BD7-B01C-9E9E20A6DCF0}" destId="{C700DD8C-86C3-41C0-8D9A-82C2B85BFBD6}" srcOrd="0" destOrd="0" presId="urn:microsoft.com/office/officeart/2008/layout/LinedList"/>
    <dgm:cxn modelId="{F1D30D2A-87BC-49AB-999A-E5AEEAFCBB95}" type="presParOf" srcId="{3E7D6131-22C6-4BD7-B01C-9E9E20A6DCF0}" destId="{8E3AC78D-DA44-42FA-8A7E-51BBCACF42C3}" srcOrd="1" destOrd="0" presId="urn:microsoft.com/office/officeart/2008/layout/LinedList"/>
    <dgm:cxn modelId="{F246750D-4C04-4183-B77D-A04C7504FC34}" type="presParOf" srcId="{23B9E888-62B2-4E4A-9555-14513ABEE2CB}" destId="{E48350AF-39D6-481C-8A36-67F53ABFB1EC}" srcOrd="6" destOrd="0" presId="urn:microsoft.com/office/officeart/2008/layout/LinedList"/>
    <dgm:cxn modelId="{D2A1B5B9-99FA-4746-93F0-201983A236C8}" type="presParOf" srcId="{23B9E888-62B2-4E4A-9555-14513ABEE2CB}" destId="{78C85AA3-949C-4F71-97CB-FDE66C964FE0}" srcOrd="7" destOrd="0" presId="urn:microsoft.com/office/officeart/2008/layout/LinedList"/>
    <dgm:cxn modelId="{387896F7-CC0F-45AD-A3CD-5B430114E7D9}" type="presParOf" srcId="{78C85AA3-949C-4F71-97CB-FDE66C964FE0}" destId="{F1C5CB1B-C959-48E2-B96B-09EB73667EAE}" srcOrd="0" destOrd="0" presId="urn:microsoft.com/office/officeart/2008/layout/LinedList"/>
    <dgm:cxn modelId="{6C747784-5624-4AC5-8A84-11C2AD28613B}" type="presParOf" srcId="{78C85AA3-949C-4F71-97CB-FDE66C964FE0}" destId="{CDEF7DF1-20FB-4ED5-8B48-1A93DAC325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3C0C58-05A6-4867-B4D0-CFF23B45BC2D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4214A11-FD69-400B-8C2E-A69371A137F9}">
      <dgm:prSet/>
      <dgm:spPr/>
      <dgm:t>
        <a:bodyPr/>
        <a:lstStyle/>
        <a:p>
          <a:r>
            <a:rPr lang="en-US"/>
            <a:t>• Populația activă scade</a:t>
          </a:r>
        </a:p>
      </dgm:t>
    </dgm:pt>
    <dgm:pt modelId="{D2C6848D-E6A4-432F-B212-93C0198D8C40}" type="parTrans" cxnId="{FE8D583D-0372-4E0A-81F4-931F41C1CFED}">
      <dgm:prSet/>
      <dgm:spPr/>
      <dgm:t>
        <a:bodyPr/>
        <a:lstStyle/>
        <a:p>
          <a:endParaRPr lang="en-US"/>
        </a:p>
      </dgm:t>
    </dgm:pt>
    <dgm:pt modelId="{CD1A06A2-C604-4956-8ECA-13A4D0BE25C8}" type="sibTrans" cxnId="{FE8D583D-0372-4E0A-81F4-931F41C1CFED}">
      <dgm:prSet/>
      <dgm:spPr/>
      <dgm:t>
        <a:bodyPr/>
        <a:lstStyle/>
        <a:p>
          <a:endParaRPr lang="en-US"/>
        </a:p>
      </dgm:t>
    </dgm:pt>
    <dgm:pt modelId="{D8ECAA3F-0376-4697-AB4D-79EE29DA0620}">
      <dgm:prSet/>
      <dgm:spPr/>
      <dgm:t>
        <a:bodyPr/>
        <a:lstStyle/>
        <a:p>
          <a:r>
            <a:rPr lang="en-US"/>
            <a:t>• Economia are nevoie de inovație</a:t>
          </a:r>
        </a:p>
      </dgm:t>
    </dgm:pt>
    <dgm:pt modelId="{A2707691-D54F-4D2D-B901-22CA0A402787}" type="parTrans" cxnId="{4FE5564D-583E-4BCF-8CBC-4CC1A98CE05D}">
      <dgm:prSet/>
      <dgm:spPr/>
      <dgm:t>
        <a:bodyPr/>
        <a:lstStyle/>
        <a:p>
          <a:endParaRPr lang="en-US"/>
        </a:p>
      </dgm:t>
    </dgm:pt>
    <dgm:pt modelId="{B5B91E29-4063-4E1C-B0D7-91C9981E73E7}" type="sibTrans" cxnId="{4FE5564D-583E-4BCF-8CBC-4CC1A98CE05D}">
      <dgm:prSet/>
      <dgm:spPr/>
      <dgm:t>
        <a:bodyPr/>
        <a:lstStyle/>
        <a:p>
          <a:endParaRPr lang="en-US"/>
        </a:p>
      </dgm:t>
    </dgm:pt>
    <dgm:pt modelId="{CF8C2613-8075-4CAB-AEB7-C1C32A7BC924}">
      <dgm:prSet/>
      <dgm:spPr/>
      <dgm:t>
        <a:bodyPr/>
        <a:lstStyle/>
        <a:p>
          <a:r>
            <a:rPr lang="en-US"/>
            <a:t>• Piața e încă deschisă și slab concurențială</a:t>
          </a:r>
        </a:p>
      </dgm:t>
    </dgm:pt>
    <dgm:pt modelId="{5F7BE5F4-DEBD-4F89-A734-4EA56F55255F}" type="parTrans" cxnId="{8DFB521A-224B-46F6-A4A6-322D3C4D468B}">
      <dgm:prSet/>
      <dgm:spPr/>
      <dgm:t>
        <a:bodyPr/>
        <a:lstStyle/>
        <a:p>
          <a:endParaRPr lang="en-US"/>
        </a:p>
      </dgm:t>
    </dgm:pt>
    <dgm:pt modelId="{67CFC1A4-F3C6-4B56-965B-D9C41980C05A}" type="sibTrans" cxnId="{8DFB521A-224B-46F6-A4A6-322D3C4D468B}">
      <dgm:prSet/>
      <dgm:spPr/>
      <dgm:t>
        <a:bodyPr/>
        <a:lstStyle/>
        <a:p>
          <a:endParaRPr lang="en-US"/>
        </a:p>
      </dgm:t>
    </dgm:pt>
    <dgm:pt modelId="{8C0B597C-19A2-47A1-8417-A0BA94C5EEE9}">
      <dgm:prSet/>
      <dgm:spPr/>
      <dgm:t>
        <a:bodyPr/>
        <a:lstStyle/>
        <a:p>
          <a:r>
            <a:rPr lang="en-US"/>
            <a:t>„Țara nu se schimbă singură. O schimbă cei care au curajul să înceapă.”</a:t>
          </a:r>
        </a:p>
      </dgm:t>
    </dgm:pt>
    <dgm:pt modelId="{CE0FA65C-83D6-4107-AF4B-7DEFFC13DDFB}" type="parTrans" cxnId="{611E1FCB-0118-4B79-8309-077D5F42D41A}">
      <dgm:prSet/>
      <dgm:spPr/>
      <dgm:t>
        <a:bodyPr/>
        <a:lstStyle/>
        <a:p>
          <a:endParaRPr lang="en-US"/>
        </a:p>
      </dgm:t>
    </dgm:pt>
    <dgm:pt modelId="{D62B8892-FC25-4CD4-8F35-3713C6499D9E}" type="sibTrans" cxnId="{611E1FCB-0118-4B79-8309-077D5F42D41A}">
      <dgm:prSet/>
      <dgm:spPr/>
      <dgm:t>
        <a:bodyPr/>
        <a:lstStyle/>
        <a:p>
          <a:endParaRPr lang="en-US"/>
        </a:p>
      </dgm:t>
    </dgm:pt>
    <dgm:pt modelId="{C0CD7C5F-6461-4208-B00B-A91CC4B6578E}" type="pres">
      <dgm:prSet presAssocID="{103C0C58-05A6-4867-B4D0-CFF23B45BC2D}" presName="matrix" presStyleCnt="0">
        <dgm:presLayoutVars>
          <dgm:chMax val="1"/>
          <dgm:dir/>
          <dgm:resizeHandles val="exact"/>
        </dgm:presLayoutVars>
      </dgm:prSet>
      <dgm:spPr/>
    </dgm:pt>
    <dgm:pt modelId="{93F1D284-A45D-4F90-9B8A-115B4FC687F7}" type="pres">
      <dgm:prSet presAssocID="{103C0C58-05A6-4867-B4D0-CFF23B45BC2D}" presName="diamond" presStyleLbl="bgShp" presStyleIdx="0" presStyleCnt="1"/>
      <dgm:spPr/>
    </dgm:pt>
    <dgm:pt modelId="{AB901728-2AAA-443A-89CF-4EF111E02A1B}" type="pres">
      <dgm:prSet presAssocID="{103C0C58-05A6-4867-B4D0-CFF23B45BC2D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3A93CA7-ACA0-4DF2-A728-903CF4C96958}" type="pres">
      <dgm:prSet presAssocID="{103C0C58-05A6-4867-B4D0-CFF23B45BC2D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6148743-E3C8-455E-89A5-F5F6C8E447A9}" type="pres">
      <dgm:prSet presAssocID="{103C0C58-05A6-4867-B4D0-CFF23B45BC2D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3459BDF-F3C1-42E4-9A3A-722A1A150C21}" type="pres">
      <dgm:prSet presAssocID="{103C0C58-05A6-4867-B4D0-CFF23B45BC2D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9950B02-9BD5-4AF4-B6D0-2D740152DB69}" type="presOf" srcId="{CF8C2613-8075-4CAB-AEB7-C1C32A7BC924}" destId="{A6148743-E3C8-455E-89A5-F5F6C8E447A9}" srcOrd="0" destOrd="0" presId="urn:microsoft.com/office/officeart/2005/8/layout/matrix3"/>
    <dgm:cxn modelId="{8DFB521A-224B-46F6-A4A6-322D3C4D468B}" srcId="{103C0C58-05A6-4867-B4D0-CFF23B45BC2D}" destId="{CF8C2613-8075-4CAB-AEB7-C1C32A7BC924}" srcOrd="2" destOrd="0" parTransId="{5F7BE5F4-DEBD-4F89-A734-4EA56F55255F}" sibTransId="{67CFC1A4-F3C6-4B56-965B-D9C41980C05A}"/>
    <dgm:cxn modelId="{FE8D583D-0372-4E0A-81F4-931F41C1CFED}" srcId="{103C0C58-05A6-4867-B4D0-CFF23B45BC2D}" destId="{14214A11-FD69-400B-8C2E-A69371A137F9}" srcOrd="0" destOrd="0" parTransId="{D2C6848D-E6A4-432F-B212-93C0198D8C40}" sibTransId="{CD1A06A2-C604-4956-8ECA-13A4D0BE25C8}"/>
    <dgm:cxn modelId="{4FE5564D-583E-4BCF-8CBC-4CC1A98CE05D}" srcId="{103C0C58-05A6-4867-B4D0-CFF23B45BC2D}" destId="{D8ECAA3F-0376-4697-AB4D-79EE29DA0620}" srcOrd="1" destOrd="0" parTransId="{A2707691-D54F-4D2D-B901-22CA0A402787}" sibTransId="{B5B91E29-4063-4E1C-B0D7-91C9981E73E7}"/>
    <dgm:cxn modelId="{2BFF647C-EB59-43E3-BC94-DCFE7E711384}" type="presOf" srcId="{8C0B597C-19A2-47A1-8417-A0BA94C5EEE9}" destId="{B3459BDF-F3C1-42E4-9A3A-722A1A150C21}" srcOrd="0" destOrd="0" presId="urn:microsoft.com/office/officeart/2005/8/layout/matrix3"/>
    <dgm:cxn modelId="{533D58C6-9A8E-4C5C-A8E9-49E3ADEC9621}" type="presOf" srcId="{D8ECAA3F-0376-4697-AB4D-79EE29DA0620}" destId="{53A93CA7-ACA0-4DF2-A728-903CF4C96958}" srcOrd="0" destOrd="0" presId="urn:microsoft.com/office/officeart/2005/8/layout/matrix3"/>
    <dgm:cxn modelId="{611E1FCB-0118-4B79-8309-077D5F42D41A}" srcId="{103C0C58-05A6-4867-B4D0-CFF23B45BC2D}" destId="{8C0B597C-19A2-47A1-8417-A0BA94C5EEE9}" srcOrd="3" destOrd="0" parTransId="{CE0FA65C-83D6-4107-AF4B-7DEFFC13DDFB}" sibTransId="{D62B8892-FC25-4CD4-8F35-3713C6499D9E}"/>
    <dgm:cxn modelId="{FEB874E0-9963-4CCD-9400-CFA6A838C6AF}" type="presOf" srcId="{14214A11-FD69-400B-8C2E-A69371A137F9}" destId="{AB901728-2AAA-443A-89CF-4EF111E02A1B}" srcOrd="0" destOrd="0" presId="urn:microsoft.com/office/officeart/2005/8/layout/matrix3"/>
    <dgm:cxn modelId="{9182D7FF-D3AA-422D-BA24-96F6092D90A8}" type="presOf" srcId="{103C0C58-05A6-4867-B4D0-CFF23B45BC2D}" destId="{C0CD7C5F-6461-4208-B00B-A91CC4B6578E}" srcOrd="0" destOrd="0" presId="urn:microsoft.com/office/officeart/2005/8/layout/matrix3"/>
    <dgm:cxn modelId="{FD451DE2-83B8-48CD-B02F-897E8126E3A9}" type="presParOf" srcId="{C0CD7C5F-6461-4208-B00B-A91CC4B6578E}" destId="{93F1D284-A45D-4F90-9B8A-115B4FC687F7}" srcOrd="0" destOrd="0" presId="urn:microsoft.com/office/officeart/2005/8/layout/matrix3"/>
    <dgm:cxn modelId="{9433ED74-54A0-421A-9A23-8D07D8C4FDCB}" type="presParOf" srcId="{C0CD7C5F-6461-4208-B00B-A91CC4B6578E}" destId="{AB901728-2AAA-443A-89CF-4EF111E02A1B}" srcOrd="1" destOrd="0" presId="urn:microsoft.com/office/officeart/2005/8/layout/matrix3"/>
    <dgm:cxn modelId="{77C5AD72-6515-46E4-BBAD-2EFF24466E97}" type="presParOf" srcId="{C0CD7C5F-6461-4208-B00B-A91CC4B6578E}" destId="{53A93CA7-ACA0-4DF2-A728-903CF4C96958}" srcOrd="2" destOrd="0" presId="urn:microsoft.com/office/officeart/2005/8/layout/matrix3"/>
    <dgm:cxn modelId="{FD999E93-4311-4E83-A7F6-C1195C5FCEB8}" type="presParOf" srcId="{C0CD7C5F-6461-4208-B00B-A91CC4B6578E}" destId="{A6148743-E3C8-455E-89A5-F5F6C8E447A9}" srcOrd="3" destOrd="0" presId="urn:microsoft.com/office/officeart/2005/8/layout/matrix3"/>
    <dgm:cxn modelId="{14435787-AEE4-4370-8B1B-8063B646D468}" type="presParOf" srcId="{C0CD7C5F-6461-4208-B00B-A91CC4B6578E}" destId="{B3459BDF-F3C1-42E4-9A3A-722A1A150C2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523EF9-E49B-4B54-8A2D-0B674A9D822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94E0160-7B3D-4694-A170-3B49999A0525}">
      <dgm:prSet/>
      <dgm:spPr/>
      <dgm:t>
        <a:bodyPr/>
        <a:lstStyle/>
        <a:p>
          <a:r>
            <a:rPr lang="en-US"/>
            <a:t>• Programe</a:t>
          </a:r>
        </a:p>
      </dgm:t>
    </dgm:pt>
    <dgm:pt modelId="{CF86690F-39CF-4F94-A9A4-C416FD894F74}" type="parTrans" cxnId="{38ABE6AA-1869-4CDB-A282-55A1466A1465}">
      <dgm:prSet/>
      <dgm:spPr/>
      <dgm:t>
        <a:bodyPr/>
        <a:lstStyle/>
        <a:p>
          <a:endParaRPr lang="en-US"/>
        </a:p>
      </dgm:t>
    </dgm:pt>
    <dgm:pt modelId="{ECC55142-AC2A-466A-A500-4E1BCB3F3F5D}" type="sibTrans" cxnId="{38ABE6AA-1869-4CDB-A282-55A1466A1465}">
      <dgm:prSet/>
      <dgm:spPr/>
      <dgm:t>
        <a:bodyPr/>
        <a:lstStyle/>
        <a:p>
          <a:endParaRPr lang="en-US"/>
        </a:p>
      </dgm:t>
    </dgm:pt>
    <dgm:pt modelId="{75118DDA-37A1-4282-A5DE-57E294D1362E}">
      <dgm:prSet/>
      <dgm:spPr/>
      <dgm:t>
        <a:bodyPr/>
        <a:lstStyle/>
        <a:p>
          <a:r>
            <a:rPr lang="en-US"/>
            <a:t>• Mentorat</a:t>
          </a:r>
        </a:p>
      </dgm:t>
    </dgm:pt>
    <dgm:pt modelId="{693AC8DD-3FD0-4527-B81D-0B41654E280C}" type="parTrans" cxnId="{A2EF3D05-6D3D-40EE-B250-A7BE179C622D}">
      <dgm:prSet/>
      <dgm:spPr/>
      <dgm:t>
        <a:bodyPr/>
        <a:lstStyle/>
        <a:p>
          <a:endParaRPr lang="en-US"/>
        </a:p>
      </dgm:t>
    </dgm:pt>
    <dgm:pt modelId="{1FDF4176-3C4B-49D4-AAC4-787C7D68B5A3}" type="sibTrans" cxnId="{A2EF3D05-6D3D-40EE-B250-A7BE179C622D}">
      <dgm:prSet/>
      <dgm:spPr/>
      <dgm:t>
        <a:bodyPr/>
        <a:lstStyle/>
        <a:p>
          <a:endParaRPr lang="en-US"/>
        </a:p>
      </dgm:t>
    </dgm:pt>
    <dgm:pt modelId="{55853C3C-EE43-4D9B-B204-5D618942E3BA}">
      <dgm:prSet/>
      <dgm:spPr/>
      <dgm:t>
        <a:bodyPr/>
        <a:lstStyle/>
        <a:p>
          <a:r>
            <a:rPr lang="en-US"/>
            <a:t>• Incubatoare</a:t>
          </a:r>
        </a:p>
      </dgm:t>
    </dgm:pt>
    <dgm:pt modelId="{D61CC57A-7FAA-43C9-B74A-899D1B58D18F}" type="parTrans" cxnId="{17FFD12B-F740-4BC2-B2EE-E681C568211D}">
      <dgm:prSet/>
      <dgm:spPr/>
      <dgm:t>
        <a:bodyPr/>
        <a:lstStyle/>
        <a:p>
          <a:endParaRPr lang="en-US"/>
        </a:p>
      </dgm:t>
    </dgm:pt>
    <dgm:pt modelId="{99E113AC-55D2-4211-A18E-3EBE99C5428E}" type="sibTrans" cxnId="{17FFD12B-F740-4BC2-B2EE-E681C568211D}">
      <dgm:prSet/>
      <dgm:spPr/>
      <dgm:t>
        <a:bodyPr/>
        <a:lstStyle/>
        <a:p>
          <a:endParaRPr lang="en-US"/>
        </a:p>
      </dgm:t>
    </dgm:pt>
    <dgm:pt modelId="{CD519D46-300E-41FA-9910-984506A1BF05}">
      <dgm:prSet/>
      <dgm:spPr/>
      <dgm:t>
        <a:bodyPr/>
        <a:lstStyle/>
        <a:p>
          <a:r>
            <a:rPr lang="en-US"/>
            <a:t>• Finanțare</a:t>
          </a:r>
        </a:p>
      </dgm:t>
    </dgm:pt>
    <dgm:pt modelId="{D41709E7-3BF5-4A64-89E8-DE1CB2605CDC}" type="parTrans" cxnId="{573AB2F7-65FB-4468-9EE3-07E97262A9D1}">
      <dgm:prSet/>
      <dgm:spPr/>
      <dgm:t>
        <a:bodyPr/>
        <a:lstStyle/>
        <a:p>
          <a:endParaRPr lang="en-US"/>
        </a:p>
      </dgm:t>
    </dgm:pt>
    <dgm:pt modelId="{5300B92A-CAE3-40E8-8087-6FC7E166A9F6}" type="sibTrans" cxnId="{573AB2F7-65FB-4468-9EE3-07E97262A9D1}">
      <dgm:prSet/>
      <dgm:spPr/>
      <dgm:t>
        <a:bodyPr/>
        <a:lstStyle/>
        <a:p>
          <a:endParaRPr lang="en-US"/>
        </a:p>
      </dgm:t>
    </dgm:pt>
    <dgm:pt modelId="{13447AF5-871B-4E07-905B-CE1AA02584ED}">
      <dgm:prSet/>
      <dgm:spPr/>
      <dgm:t>
        <a:bodyPr/>
        <a:lstStyle/>
        <a:p>
          <a:r>
            <a:rPr lang="en-US"/>
            <a:t>• Comunități</a:t>
          </a:r>
        </a:p>
      </dgm:t>
    </dgm:pt>
    <dgm:pt modelId="{D41D6824-9B5D-4692-B6DD-F09B27CA54AB}" type="parTrans" cxnId="{C4516613-2D8E-466E-8A83-A34CADA26467}">
      <dgm:prSet/>
      <dgm:spPr/>
      <dgm:t>
        <a:bodyPr/>
        <a:lstStyle/>
        <a:p>
          <a:endParaRPr lang="en-US"/>
        </a:p>
      </dgm:t>
    </dgm:pt>
    <dgm:pt modelId="{2A397D59-78B4-4537-92AB-A8B6701AC3B9}" type="sibTrans" cxnId="{C4516613-2D8E-466E-8A83-A34CADA26467}">
      <dgm:prSet/>
      <dgm:spPr/>
      <dgm:t>
        <a:bodyPr/>
        <a:lstStyle/>
        <a:p>
          <a:endParaRPr lang="en-US"/>
        </a:p>
      </dgm:t>
    </dgm:pt>
    <dgm:pt modelId="{02403C52-121B-4A4A-AA31-0459A54242B6}">
      <dgm:prSet/>
      <dgm:spPr/>
      <dgm:t>
        <a:bodyPr/>
        <a:lstStyle/>
        <a:p>
          <a:r>
            <a:rPr lang="en-US"/>
            <a:t>„Când intri într-un ecosistem bun, nu mai ești singur.”</a:t>
          </a:r>
        </a:p>
      </dgm:t>
    </dgm:pt>
    <dgm:pt modelId="{E98F385A-B43C-4693-960A-BD9026F0A929}" type="parTrans" cxnId="{DDF33226-AE85-4268-BBDE-B293B8EA6D6C}">
      <dgm:prSet/>
      <dgm:spPr/>
      <dgm:t>
        <a:bodyPr/>
        <a:lstStyle/>
        <a:p>
          <a:endParaRPr lang="en-US"/>
        </a:p>
      </dgm:t>
    </dgm:pt>
    <dgm:pt modelId="{9DBD2A58-149C-4574-84F2-4B37C8DAB1DB}" type="sibTrans" cxnId="{DDF33226-AE85-4268-BBDE-B293B8EA6D6C}">
      <dgm:prSet/>
      <dgm:spPr/>
      <dgm:t>
        <a:bodyPr/>
        <a:lstStyle/>
        <a:p>
          <a:endParaRPr lang="en-US"/>
        </a:p>
      </dgm:t>
    </dgm:pt>
    <dgm:pt modelId="{3976510F-943F-4230-9C42-1EF1AB70549F}" type="pres">
      <dgm:prSet presAssocID="{30523EF9-E49B-4B54-8A2D-0B674A9D8221}" presName="diagram" presStyleCnt="0">
        <dgm:presLayoutVars>
          <dgm:dir/>
          <dgm:resizeHandles val="exact"/>
        </dgm:presLayoutVars>
      </dgm:prSet>
      <dgm:spPr/>
    </dgm:pt>
    <dgm:pt modelId="{52D6390C-9FB3-4E12-AD1C-A320D390D4A7}" type="pres">
      <dgm:prSet presAssocID="{B94E0160-7B3D-4694-A170-3B49999A0525}" presName="node" presStyleLbl="node1" presStyleIdx="0" presStyleCnt="6">
        <dgm:presLayoutVars>
          <dgm:bulletEnabled val="1"/>
        </dgm:presLayoutVars>
      </dgm:prSet>
      <dgm:spPr/>
    </dgm:pt>
    <dgm:pt modelId="{7041D34E-862D-4D06-9651-EB782F8048A5}" type="pres">
      <dgm:prSet presAssocID="{ECC55142-AC2A-466A-A500-4E1BCB3F3F5D}" presName="sibTrans" presStyleCnt="0"/>
      <dgm:spPr/>
    </dgm:pt>
    <dgm:pt modelId="{19DCEFD6-7896-440D-8609-BE5BD4D3EDE0}" type="pres">
      <dgm:prSet presAssocID="{75118DDA-37A1-4282-A5DE-57E294D1362E}" presName="node" presStyleLbl="node1" presStyleIdx="1" presStyleCnt="6">
        <dgm:presLayoutVars>
          <dgm:bulletEnabled val="1"/>
        </dgm:presLayoutVars>
      </dgm:prSet>
      <dgm:spPr/>
    </dgm:pt>
    <dgm:pt modelId="{83CCBA72-9DD2-409A-95E7-72F120EC9AD6}" type="pres">
      <dgm:prSet presAssocID="{1FDF4176-3C4B-49D4-AAC4-787C7D68B5A3}" presName="sibTrans" presStyleCnt="0"/>
      <dgm:spPr/>
    </dgm:pt>
    <dgm:pt modelId="{8AD5702A-5F9A-4668-B52E-A355046F0738}" type="pres">
      <dgm:prSet presAssocID="{55853C3C-EE43-4D9B-B204-5D618942E3BA}" presName="node" presStyleLbl="node1" presStyleIdx="2" presStyleCnt="6">
        <dgm:presLayoutVars>
          <dgm:bulletEnabled val="1"/>
        </dgm:presLayoutVars>
      </dgm:prSet>
      <dgm:spPr/>
    </dgm:pt>
    <dgm:pt modelId="{12D8F00F-0822-43C5-8D04-F756933C03B0}" type="pres">
      <dgm:prSet presAssocID="{99E113AC-55D2-4211-A18E-3EBE99C5428E}" presName="sibTrans" presStyleCnt="0"/>
      <dgm:spPr/>
    </dgm:pt>
    <dgm:pt modelId="{9FBD2F9F-D925-4F18-AD65-C81C8ECF71AE}" type="pres">
      <dgm:prSet presAssocID="{CD519D46-300E-41FA-9910-984506A1BF05}" presName="node" presStyleLbl="node1" presStyleIdx="3" presStyleCnt="6">
        <dgm:presLayoutVars>
          <dgm:bulletEnabled val="1"/>
        </dgm:presLayoutVars>
      </dgm:prSet>
      <dgm:spPr/>
    </dgm:pt>
    <dgm:pt modelId="{99597887-2147-42B2-8525-DC7A8FE9ADB0}" type="pres">
      <dgm:prSet presAssocID="{5300B92A-CAE3-40E8-8087-6FC7E166A9F6}" presName="sibTrans" presStyleCnt="0"/>
      <dgm:spPr/>
    </dgm:pt>
    <dgm:pt modelId="{D2E7F1F8-67B2-4A95-9606-FAB423F09983}" type="pres">
      <dgm:prSet presAssocID="{13447AF5-871B-4E07-905B-CE1AA02584ED}" presName="node" presStyleLbl="node1" presStyleIdx="4" presStyleCnt="6">
        <dgm:presLayoutVars>
          <dgm:bulletEnabled val="1"/>
        </dgm:presLayoutVars>
      </dgm:prSet>
      <dgm:spPr/>
    </dgm:pt>
    <dgm:pt modelId="{24930277-4DD3-488A-82AB-818E6D4806B6}" type="pres">
      <dgm:prSet presAssocID="{2A397D59-78B4-4537-92AB-A8B6701AC3B9}" presName="sibTrans" presStyleCnt="0"/>
      <dgm:spPr/>
    </dgm:pt>
    <dgm:pt modelId="{9740F5E8-1B2F-45DB-832F-C3E2C4FA0F67}" type="pres">
      <dgm:prSet presAssocID="{02403C52-121B-4A4A-AA31-0459A54242B6}" presName="node" presStyleLbl="node1" presStyleIdx="5" presStyleCnt="6">
        <dgm:presLayoutVars>
          <dgm:bulletEnabled val="1"/>
        </dgm:presLayoutVars>
      </dgm:prSet>
      <dgm:spPr/>
    </dgm:pt>
  </dgm:ptLst>
  <dgm:cxnLst>
    <dgm:cxn modelId="{A2EF3D05-6D3D-40EE-B250-A7BE179C622D}" srcId="{30523EF9-E49B-4B54-8A2D-0B674A9D8221}" destId="{75118DDA-37A1-4282-A5DE-57E294D1362E}" srcOrd="1" destOrd="0" parTransId="{693AC8DD-3FD0-4527-B81D-0B41654E280C}" sibTransId="{1FDF4176-3C4B-49D4-AAC4-787C7D68B5A3}"/>
    <dgm:cxn modelId="{F7ACB50E-C9FF-43E0-BFFF-0D44D4DFBAC3}" type="presOf" srcId="{02403C52-121B-4A4A-AA31-0459A54242B6}" destId="{9740F5E8-1B2F-45DB-832F-C3E2C4FA0F67}" srcOrd="0" destOrd="0" presId="urn:microsoft.com/office/officeart/2005/8/layout/default"/>
    <dgm:cxn modelId="{C4516613-2D8E-466E-8A83-A34CADA26467}" srcId="{30523EF9-E49B-4B54-8A2D-0B674A9D8221}" destId="{13447AF5-871B-4E07-905B-CE1AA02584ED}" srcOrd="4" destOrd="0" parTransId="{D41D6824-9B5D-4692-B6DD-F09B27CA54AB}" sibTransId="{2A397D59-78B4-4537-92AB-A8B6701AC3B9}"/>
    <dgm:cxn modelId="{F4EECC18-B8ED-48C0-8CCE-B01C7AFA08E2}" type="presOf" srcId="{55853C3C-EE43-4D9B-B204-5D618942E3BA}" destId="{8AD5702A-5F9A-4668-B52E-A355046F0738}" srcOrd="0" destOrd="0" presId="urn:microsoft.com/office/officeart/2005/8/layout/default"/>
    <dgm:cxn modelId="{DDF33226-AE85-4268-BBDE-B293B8EA6D6C}" srcId="{30523EF9-E49B-4B54-8A2D-0B674A9D8221}" destId="{02403C52-121B-4A4A-AA31-0459A54242B6}" srcOrd="5" destOrd="0" parTransId="{E98F385A-B43C-4693-960A-BD9026F0A929}" sibTransId="{9DBD2A58-149C-4574-84F2-4B37C8DAB1DB}"/>
    <dgm:cxn modelId="{04F5BA27-0123-408F-B84E-3613A6BC7E8B}" type="presOf" srcId="{30523EF9-E49B-4B54-8A2D-0B674A9D8221}" destId="{3976510F-943F-4230-9C42-1EF1AB70549F}" srcOrd="0" destOrd="0" presId="urn:microsoft.com/office/officeart/2005/8/layout/default"/>
    <dgm:cxn modelId="{17FFD12B-F740-4BC2-B2EE-E681C568211D}" srcId="{30523EF9-E49B-4B54-8A2D-0B674A9D8221}" destId="{55853C3C-EE43-4D9B-B204-5D618942E3BA}" srcOrd="2" destOrd="0" parTransId="{D61CC57A-7FAA-43C9-B74A-899D1B58D18F}" sibTransId="{99E113AC-55D2-4211-A18E-3EBE99C5428E}"/>
    <dgm:cxn modelId="{DCCC3541-440F-4990-B9F5-4E38540607FD}" type="presOf" srcId="{75118DDA-37A1-4282-A5DE-57E294D1362E}" destId="{19DCEFD6-7896-440D-8609-BE5BD4D3EDE0}" srcOrd="0" destOrd="0" presId="urn:microsoft.com/office/officeart/2005/8/layout/default"/>
    <dgm:cxn modelId="{F0E48478-D45F-47C7-B3E1-96699D4F983F}" type="presOf" srcId="{CD519D46-300E-41FA-9910-984506A1BF05}" destId="{9FBD2F9F-D925-4F18-AD65-C81C8ECF71AE}" srcOrd="0" destOrd="0" presId="urn:microsoft.com/office/officeart/2005/8/layout/default"/>
    <dgm:cxn modelId="{BC724181-E30B-48D9-A1B8-6DA193A892E4}" type="presOf" srcId="{13447AF5-871B-4E07-905B-CE1AA02584ED}" destId="{D2E7F1F8-67B2-4A95-9606-FAB423F09983}" srcOrd="0" destOrd="0" presId="urn:microsoft.com/office/officeart/2005/8/layout/default"/>
    <dgm:cxn modelId="{38ABE6AA-1869-4CDB-A282-55A1466A1465}" srcId="{30523EF9-E49B-4B54-8A2D-0B674A9D8221}" destId="{B94E0160-7B3D-4694-A170-3B49999A0525}" srcOrd="0" destOrd="0" parTransId="{CF86690F-39CF-4F94-A9A4-C416FD894F74}" sibTransId="{ECC55142-AC2A-466A-A500-4E1BCB3F3F5D}"/>
    <dgm:cxn modelId="{E3C13CE1-3439-450B-BC5B-EA30554F86DC}" type="presOf" srcId="{B94E0160-7B3D-4694-A170-3B49999A0525}" destId="{52D6390C-9FB3-4E12-AD1C-A320D390D4A7}" srcOrd="0" destOrd="0" presId="urn:microsoft.com/office/officeart/2005/8/layout/default"/>
    <dgm:cxn modelId="{573AB2F7-65FB-4468-9EE3-07E97262A9D1}" srcId="{30523EF9-E49B-4B54-8A2D-0B674A9D8221}" destId="{CD519D46-300E-41FA-9910-984506A1BF05}" srcOrd="3" destOrd="0" parTransId="{D41709E7-3BF5-4A64-89E8-DE1CB2605CDC}" sibTransId="{5300B92A-CAE3-40E8-8087-6FC7E166A9F6}"/>
    <dgm:cxn modelId="{AE067EC3-95BE-4171-81C7-11F93F7074C4}" type="presParOf" srcId="{3976510F-943F-4230-9C42-1EF1AB70549F}" destId="{52D6390C-9FB3-4E12-AD1C-A320D390D4A7}" srcOrd="0" destOrd="0" presId="urn:microsoft.com/office/officeart/2005/8/layout/default"/>
    <dgm:cxn modelId="{AC6A5B0E-08AA-4546-B56C-264F2F2F2793}" type="presParOf" srcId="{3976510F-943F-4230-9C42-1EF1AB70549F}" destId="{7041D34E-862D-4D06-9651-EB782F8048A5}" srcOrd="1" destOrd="0" presId="urn:microsoft.com/office/officeart/2005/8/layout/default"/>
    <dgm:cxn modelId="{A9BD926E-AE74-4B18-9E23-E721B8E7A455}" type="presParOf" srcId="{3976510F-943F-4230-9C42-1EF1AB70549F}" destId="{19DCEFD6-7896-440D-8609-BE5BD4D3EDE0}" srcOrd="2" destOrd="0" presId="urn:microsoft.com/office/officeart/2005/8/layout/default"/>
    <dgm:cxn modelId="{B84FC09A-D215-49C5-A118-E4D700151D98}" type="presParOf" srcId="{3976510F-943F-4230-9C42-1EF1AB70549F}" destId="{83CCBA72-9DD2-409A-95E7-72F120EC9AD6}" srcOrd="3" destOrd="0" presId="urn:microsoft.com/office/officeart/2005/8/layout/default"/>
    <dgm:cxn modelId="{2480BB40-B5A3-432F-8A2F-25F1644398E3}" type="presParOf" srcId="{3976510F-943F-4230-9C42-1EF1AB70549F}" destId="{8AD5702A-5F9A-4668-B52E-A355046F0738}" srcOrd="4" destOrd="0" presId="urn:microsoft.com/office/officeart/2005/8/layout/default"/>
    <dgm:cxn modelId="{F963DC22-AD53-427C-8549-28DE6F5AD89C}" type="presParOf" srcId="{3976510F-943F-4230-9C42-1EF1AB70549F}" destId="{12D8F00F-0822-43C5-8D04-F756933C03B0}" srcOrd="5" destOrd="0" presId="urn:microsoft.com/office/officeart/2005/8/layout/default"/>
    <dgm:cxn modelId="{F45EEC7C-1416-4406-8F65-62B9B49414E0}" type="presParOf" srcId="{3976510F-943F-4230-9C42-1EF1AB70549F}" destId="{9FBD2F9F-D925-4F18-AD65-C81C8ECF71AE}" srcOrd="6" destOrd="0" presId="urn:microsoft.com/office/officeart/2005/8/layout/default"/>
    <dgm:cxn modelId="{5F5241D9-740E-4C85-982F-7568FFB4A469}" type="presParOf" srcId="{3976510F-943F-4230-9C42-1EF1AB70549F}" destId="{99597887-2147-42B2-8525-DC7A8FE9ADB0}" srcOrd="7" destOrd="0" presId="urn:microsoft.com/office/officeart/2005/8/layout/default"/>
    <dgm:cxn modelId="{265E36A3-B158-4B3F-AB94-B77B706C8775}" type="presParOf" srcId="{3976510F-943F-4230-9C42-1EF1AB70549F}" destId="{D2E7F1F8-67B2-4A95-9606-FAB423F09983}" srcOrd="8" destOrd="0" presId="urn:microsoft.com/office/officeart/2005/8/layout/default"/>
    <dgm:cxn modelId="{160B0FBE-93C6-4060-86AE-12483AFDDFAD}" type="presParOf" srcId="{3976510F-943F-4230-9C42-1EF1AB70549F}" destId="{24930277-4DD3-488A-82AB-818E6D4806B6}" srcOrd="9" destOrd="0" presId="urn:microsoft.com/office/officeart/2005/8/layout/default"/>
    <dgm:cxn modelId="{049426A5-2AC4-460B-A8C7-62E71EE5E957}" type="presParOf" srcId="{3976510F-943F-4230-9C42-1EF1AB70549F}" destId="{9740F5E8-1B2F-45DB-832F-C3E2C4FA0F6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7AD750-0170-4905-AC5F-FB036A3A23D8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73C5E56-CE28-4E83-8A77-60D8C12D48AD}">
      <dgm:prSet/>
      <dgm:spPr/>
      <dgm:t>
        <a:bodyPr/>
        <a:lstStyle/>
        <a:p>
          <a:r>
            <a:rPr lang="en-US"/>
            <a:t>• ODIMM, AIPA</a:t>
          </a:r>
        </a:p>
      </dgm:t>
    </dgm:pt>
    <dgm:pt modelId="{E085B7FE-F19F-4D37-B113-3068202400F2}" type="parTrans" cxnId="{2BDB01BB-FEBF-4D0C-BF11-64C5A2979A09}">
      <dgm:prSet/>
      <dgm:spPr/>
      <dgm:t>
        <a:bodyPr/>
        <a:lstStyle/>
        <a:p>
          <a:endParaRPr lang="en-US"/>
        </a:p>
      </dgm:t>
    </dgm:pt>
    <dgm:pt modelId="{51FD2438-8D10-4A5E-8771-873B58158ECB}" type="sibTrans" cxnId="{2BDB01BB-FEBF-4D0C-BF11-64C5A2979A09}">
      <dgm:prSet/>
      <dgm:spPr/>
      <dgm:t>
        <a:bodyPr/>
        <a:lstStyle/>
        <a:p>
          <a:endParaRPr lang="en-US"/>
        </a:p>
      </dgm:t>
    </dgm:pt>
    <dgm:pt modelId="{61EB21ED-66E9-4E83-85AC-B2788B55B764}">
      <dgm:prSet/>
      <dgm:spPr/>
      <dgm:t>
        <a:bodyPr/>
        <a:lstStyle/>
        <a:p>
          <a:r>
            <a:rPr lang="en-US"/>
            <a:t>• EU4Business</a:t>
          </a:r>
        </a:p>
      </dgm:t>
    </dgm:pt>
    <dgm:pt modelId="{536BBC60-6A6A-4AE3-A1DE-5CC3C4F090CE}" type="parTrans" cxnId="{9E2257EA-9E58-484B-9A43-8B3A7BAD47A9}">
      <dgm:prSet/>
      <dgm:spPr/>
      <dgm:t>
        <a:bodyPr/>
        <a:lstStyle/>
        <a:p>
          <a:endParaRPr lang="en-US"/>
        </a:p>
      </dgm:t>
    </dgm:pt>
    <dgm:pt modelId="{108C964B-8523-4E69-95D2-2DA0B6D9616E}" type="sibTrans" cxnId="{9E2257EA-9E58-484B-9A43-8B3A7BAD47A9}">
      <dgm:prSet/>
      <dgm:spPr/>
      <dgm:t>
        <a:bodyPr/>
        <a:lstStyle/>
        <a:p>
          <a:endParaRPr lang="en-US"/>
        </a:p>
      </dgm:t>
    </dgm:pt>
    <dgm:pt modelId="{FCE23F64-2639-4B36-B5D2-E0867E077926}">
      <dgm:prSet/>
      <dgm:spPr/>
      <dgm:t>
        <a:bodyPr/>
        <a:lstStyle/>
        <a:p>
          <a:r>
            <a:rPr lang="en-US"/>
            <a:t>• Incubatoare regionale</a:t>
          </a:r>
        </a:p>
      </dgm:t>
    </dgm:pt>
    <dgm:pt modelId="{E42757EE-CE0C-451D-B5D5-3949D7E44A1E}" type="parTrans" cxnId="{C6533B05-A2F6-42E8-BCD4-32F7F4F2B29C}">
      <dgm:prSet/>
      <dgm:spPr/>
      <dgm:t>
        <a:bodyPr/>
        <a:lstStyle/>
        <a:p>
          <a:endParaRPr lang="en-US"/>
        </a:p>
      </dgm:t>
    </dgm:pt>
    <dgm:pt modelId="{C9E03722-CDA7-4EEE-AED7-0FEF0D667554}" type="sibTrans" cxnId="{C6533B05-A2F6-42E8-BCD4-32F7F4F2B29C}">
      <dgm:prSet/>
      <dgm:spPr/>
      <dgm:t>
        <a:bodyPr/>
        <a:lstStyle/>
        <a:p>
          <a:endParaRPr lang="en-US"/>
        </a:p>
      </dgm:t>
    </dgm:pt>
    <dgm:pt modelId="{E9B0E2EB-3962-442E-9FBC-B573F962E963}">
      <dgm:prSet/>
      <dgm:spPr/>
      <dgm:t>
        <a:bodyPr/>
        <a:lstStyle/>
        <a:p>
          <a:r>
            <a:rPr lang="en-US"/>
            <a:t>• Parcul IT</a:t>
          </a:r>
        </a:p>
      </dgm:t>
    </dgm:pt>
    <dgm:pt modelId="{4E00DF19-8350-40B1-9703-40BE972D49D1}" type="parTrans" cxnId="{4F72E5E5-F4D5-48B9-8A28-38BF38431F76}">
      <dgm:prSet/>
      <dgm:spPr/>
      <dgm:t>
        <a:bodyPr/>
        <a:lstStyle/>
        <a:p>
          <a:endParaRPr lang="en-US"/>
        </a:p>
      </dgm:t>
    </dgm:pt>
    <dgm:pt modelId="{8E9FC46D-143D-47D9-864B-46ABDBCE1531}" type="sibTrans" cxnId="{4F72E5E5-F4D5-48B9-8A28-38BF38431F76}">
      <dgm:prSet/>
      <dgm:spPr/>
      <dgm:t>
        <a:bodyPr/>
        <a:lstStyle/>
        <a:p>
          <a:endParaRPr lang="en-US"/>
        </a:p>
      </dgm:t>
    </dgm:pt>
    <dgm:pt modelId="{F79FADAA-17A8-4156-8E6B-537534407D71}">
      <dgm:prSet/>
      <dgm:spPr/>
      <dgm:t>
        <a:bodyPr/>
        <a:lstStyle/>
        <a:p>
          <a:r>
            <a:rPr lang="en-US"/>
            <a:t>„Nu ai nevoie de un milion ca să pornești. Ai nevoie de drumul corect.”</a:t>
          </a:r>
        </a:p>
      </dgm:t>
    </dgm:pt>
    <dgm:pt modelId="{5A3D2D8E-1698-4312-8C0B-18009D940EF4}" type="parTrans" cxnId="{780FDE23-BE71-4890-8470-243DBA87085F}">
      <dgm:prSet/>
      <dgm:spPr/>
      <dgm:t>
        <a:bodyPr/>
        <a:lstStyle/>
        <a:p>
          <a:endParaRPr lang="en-US"/>
        </a:p>
      </dgm:t>
    </dgm:pt>
    <dgm:pt modelId="{1648DDDA-8154-46E3-916E-545A85785A9F}" type="sibTrans" cxnId="{780FDE23-BE71-4890-8470-243DBA87085F}">
      <dgm:prSet/>
      <dgm:spPr/>
      <dgm:t>
        <a:bodyPr/>
        <a:lstStyle/>
        <a:p>
          <a:endParaRPr lang="en-US"/>
        </a:p>
      </dgm:t>
    </dgm:pt>
    <dgm:pt modelId="{372CB83A-F2B6-49F5-AB71-84D89B0D286C}" type="pres">
      <dgm:prSet presAssocID="{7C7AD750-0170-4905-AC5F-FB036A3A23D8}" presName="Name0" presStyleCnt="0">
        <dgm:presLayoutVars>
          <dgm:dir/>
          <dgm:animLvl val="lvl"/>
          <dgm:resizeHandles val="exact"/>
        </dgm:presLayoutVars>
      </dgm:prSet>
      <dgm:spPr/>
    </dgm:pt>
    <dgm:pt modelId="{6E4FB14F-7BB5-4994-8891-45A1820EE502}" type="pres">
      <dgm:prSet presAssocID="{673C5E56-CE28-4E83-8A77-60D8C12D48AD}" presName="linNode" presStyleCnt="0"/>
      <dgm:spPr/>
    </dgm:pt>
    <dgm:pt modelId="{6754B2FF-47A0-41E7-8D92-F0CC4DB492E9}" type="pres">
      <dgm:prSet presAssocID="{673C5E56-CE28-4E83-8A77-60D8C12D48AD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F699537A-4C36-4047-8BDD-E0BA2DA2495F}" type="pres">
      <dgm:prSet presAssocID="{51FD2438-8D10-4A5E-8771-873B58158ECB}" presName="sp" presStyleCnt="0"/>
      <dgm:spPr/>
    </dgm:pt>
    <dgm:pt modelId="{CB80BB51-75B4-4157-91E4-E644BE57E683}" type="pres">
      <dgm:prSet presAssocID="{61EB21ED-66E9-4E83-85AC-B2788B55B764}" presName="linNode" presStyleCnt="0"/>
      <dgm:spPr/>
    </dgm:pt>
    <dgm:pt modelId="{08146F7B-A0BA-4594-9146-2AA97D5E5EE6}" type="pres">
      <dgm:prSet presAssocID="{61EB21ED-66E9-4E83-85AC-B2788B55B764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B6B954AE-D5B0-404F-BF10-0C6FA1425385}" type="pres">
      <dgm:prSet presAssocID="{108C964B-8523-4E69-95D2-2DA0B6D9616E}" presName="sp" presStyleCnt="0"/>
      <dgm:spPr/>
    </dgm:pt>
    <dgm:pt modelId="{A03FF9C5-BB10-4690-9243-71AD771B6A5A}" type="pres">
      <dgm:prSet presAssocID="{FCE23F64-2639-4B36-B5D2-E0867E077926}" presName="linNode" presStyleCnt="0"/>
      <dgm:spPr/>
    </dgm:pt>
    <dgm:pt modelId="{C6A0F9DF-AECC-4A91-9323-ECDB6E67BD14}" type="pres">
      <dgm:prSet presAssocID="{FCE23F64-2639-4B36-B5D2-E0867E077926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C0461A0B-C735-43A3-85D5-E0100A19BEDD}" type="pres">
      <dgm:prSet presAssocID="{C9E03722-CDA7-4EEE-AED7-0FEF0D667554}" presName="sp" presStyleCnt="0"/>
      <dgm:spPr/>
    </dgm:pt>
    <dgm:pt modelId="{77C23671-7559-49D0-9603-AA5F48F61FD4}" type="pres">
      <dgm:prSet presAssocID="{E9B0E2EB-3962-442E-9FBC-B573F962E963}" presName="linNode" presStyleCnt="0"/>
      <dgm:spPr/>
    </dgm:pt>
    <dgm:pt modelId="{A278E626-38EA-4476-8A9E-D7EF04139141}" type="pres">
      <dgm:prSet presAssocID="{E9B0E2EB-3962-442E-9FBC-B573F962E96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252BAC23-FCDB-411D-9696-67B6036A253E}" type="pres">
      <dgm:prSet presAssocID="{8E9FC46D-143D-47D9-864B-46ABDBCE1531}" presName="sp" presStyleCnt="0"/>
      <dgm:spPr/>
    </dgm:pt>
    <dgm:pt modelId="{3C77D11B-9529-40B6-96BC-10257FCC4CD6}" type="pres">
      <dgm:prSet presAssocID="{F79FADAA-17A8-4156-8E6B-537534407D71}" presName="linNode" presStyleCnt="0"/>
      <dgm:spPr/>
    </dgm:pt>
    <dgm:pt modelId="{C023D4CF-265E-46BA-B716-F106BF444833}" type="pres">
      <dgm:prSet presAssocID="{F79FADAA-17A8-4156-8E6B-537534407D71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C6533B05-A2F6-42E8-BCD4-32F7F4F2B29C}" srcId="{7C7AD750-0170-4905-AC5F-FB036A3A23D8}" destId="{FCE23F64-2639-4B36-B5D2-E0867E077926}" srcOrd="2" destOrd="0" parTransId="{E42757EE-CE0C-451D-B5D5-3949D7E44A1E}" sibTransId="{C9E03722-CDA7-4EEE-AED7-0FEF0D667554}"/>
    <dgm:cxn modelId="{780FDE23-BE71-4890-8470-243DBA87085F}" srcId="{7C7AD750-0170-4905-AC5F-FB036A3A23D8}" destId="{F79FADAA-17A8-4156-8E6B-537534407D71}" srcOrd="4" destOrd="0" parTransId="{5A3D2D8E-1698-4312-8C0B-18009D940EF4}" sibTransId="{1648DDDA-8154-46E3-916E-545A85785A9F}"/>
    <dgm:cxn modelId="{F6E3EB23-CA7D-42C7-965C-F856610F4AAB}" type="presOf" srcId="{673C5E56-CE28-4E83-8A77-60D8C12D48AD}" destId="{6754B2FF-47A0-41E7-8D92-F0CC4DB492E9}" srcOrd="0" destOrd="0" presId="urn:microsoft.com/office/officeart/2005/8/layout/vList5"/>
    <dgm:cxn modelId="{0FDF6626-A0C5-4E59-8065-7E67CBD656A6}" type="presOf" srcId="{7C7AD750-0170-4905-AC5F-FB036A3A23D8}" destId="{372CB83A-F2B6-49F5-AB71-84D89B0D286C}" srcOrd="0" destOrd="0" presId="urn:microsoft.com/office/officeart/2005/8/layout/vList5"/>
    <dgm:cxn modelId="{2BB77E2A-349B-4655-8F3D-99B718D7757C}" type="presOf" srcId="{61EB21ED-66E9-4E83-85AC-B2788B55B764}" destId="{08146F7B-A0BA-4594-9146-2AA97D5E5EE6}" srcOrd="0" destOrd="0" presId="urn:microsoft.com/office/officeart/2005/8/layout/vList5"/>
    <dgm:cxn modelId="{4E00216F-5F4E-4079-816A-1FB207EC2C61}" type="presOf" srcId="{E9B0E2EB-3962-442E-9FBC-B573F962E963}" destId="{A278E626-38EA-4476-8A9E-D7EF04139141}" srcOrd="0" destOrd="0" presId="urn:microsoft.com/office/officeart/2005/8/layout/vList5"/>
    <dgm:cxn modelId="{41595599-627E-452D-9584-F4B6FDDFB84F}" type="presOf" srcId="{FCE23F64-2639-4B36-B5D2-E0867E077926}" destId="{C6A0F9DF-AECC-4A91-9323-ECDB6E67BD14}" srcOrd="0" destOrd="0" presId="urn:microsoft.com/office/officeart/2005/8/layout/vList5"/>
    <dgm:cxn modelId="{2BDB01BB-FEBF-4D0C-BF11-64C5A2979A09}" srcId="{7C7AD750-0170-4905-AC5F-FB036A3A23D8}" destId="{673C5E56-CE28-4E83-8A77-60D8C12D48AD}" srcOrd="0" destOrd="0" parTransId="{E085B7FE-F19F-4D37-B113-3068202400F2}" sibTransId="{51FD2438-8D10-4A5E-8771-873B58158ECB}"/>
    <dgm:cxn modelId="{2B5478CD-9BDF-4866-91EE-13560B0D2B19}" type="presOf" srcId="{F79FADAA-17A8-4156-8E6B-537534407D71}" destId="{C023D4CF-265E-46BA-B716-F106BF444833}" srcOrd="0" destOrd="0" presId="urn:microsoft.com/office/officeart/2005/8/layout/vList5"/>
    <dgm:cxn modelId="{4F72E5E5-F4D5-48B9-8A28-38BF38431F76}" srcId="{7C7AD750-0170-4905-AC5F-FB036A3A23D8}" destId="{E9B0E2EB-3962-442E-9FBC-B573F962E963}" srcOrd="3" destOrd="0" parTransId="{4E00DF19-8350-40B1-9703-40BE972D49D1}" sibTransId="{8E9FC46D-143D-47D9-864B-46ABDBCE1531}"/>
    <dgm:cxn modelId="{9E2257EA-9E58-484B-9A43-8B3A7BAD47A9}" srcId="{7C7AD750-0170-4905-AC5F-FB036A3A23D8}" destId="{61EB21ED-66E9-4E83-85AC-B2788B55B764}" srcOrd="1" destOrd="0" parTransId="{536BBC60-6A6A-4AE3-A1DE-5CC3C4F090CE}" sibTransId="{108C964B-8523-4E69-95D2-2DA0B6D9616E}"/>
    <dgm:cxn modelId="{5CB73D45-83FF-4506-9431-1DBECE4EFA28}" type="presParOf" srcId="{372CB83A-F2B6-49F5-AB71-84D89B0D286C}" destId="{6E4FB14F-7BB5-4994-8891-45A1820EE502}" srcOrd="0" destOrd="0" presId="urn:microsoft.com/office/officeart/2005/8/layout/vList5"/>
    <dgm:cxn modelId="{C6F7A6BF-7858-4473-A4FB-08B744E0C272}" type="presParOf" srcId="{6E4FB14F-7BB5-4994-8891-45A1820EE502}" destId="{6754B2FF-47A0-41E7-8D92-F0CC4DB492E9}" srcOrd="0" destOrd="0" presId="urn:microsoft.com/office/officeart/2005/8/layout/vList5"/>
    <dgm:cxn modelId="{3DFB6767-61DB-4CB1-8C71-9144092A01C5}" type="presParOf" srcId="{372CB83A-F2B6-49F5-AB71-84D89B0D286C}" destId="{F699537A-4C36-4047-8BDD-E0BA2DA2495F}" srcOrd="1" destOrd="0" presId="urn:microsoft.com/office/officeart/2005/8/layout/vList5"/>
    <dgm:cxn modelId="{A79DC6E7-4DF1-45F9-B29A-D181B40F8615}" type="presParOf" srcId="{372CB83A-F2B6-49F5-AB71-84D89B0D286C}" destId="{CB80BB51-75B4-4157-91E4-E644BE57E683}" srcOrd="2" destOrd="0" presId="urn:microsoft.com/office/officeart/2005/8/layout/vList5"/>
    <dgm:cxn modelId="{A2FFC7FC-4E2D-4890-AF01-11C884FAF7CD}" type="presParOf" srcId="{CB80BB51-75B4-4157-91E4-E644BE57E683}" destId="{08146F7B-A0BA-4594-9146-2AA97D5E5EE6}" srcOrd="0" destOrd="0" presId="urn:microsoft.com/office/officeart/2005/8/layout/vList5"/>
    <dgm:cxn modelId="{86A4B3DF-2C89-47CE-8DEE-B14EDDD113EA}" type="presParOf" srcId="{372CB83A-F2B6-49F5-AB71-84D89B0D286C}" destId="{B6B954AE-D5B0-404F-BF10-0C6FA1425385}" srcOrd="3" destOrd="0" presId="urn:microsoft.com/office/officeart/2005/8/layout/vList5"/>
    <dgm:cxn modelId="{0BABF8E0-7E73-41B8-A582-A3BC59C9BC8B}" type="presParOf" srcId="{372CB83A-F2B6-49F5-AB71-84D89B0D286C}" destId="{A03FF9C5-BB10-4690-9243-71AD771B6A5A}" srcOrd="4" destOrd="0" presId="urn:microsoft.com/office/officeart/2005/8/layout/vList5"/>
    <dgm:cxn modelId="{CD66E61F-50E3-46A7-BF58-EA5FB05A0801}" type="presParOf" srcId="{A03FF9C5-BB10-4690-9243-71AD771B6A5A}" destId="{C6A0F9DF-AECC-4A91-9323-ECDB6E67BD14}" srcOrd="0" destOrd="0" presId="urn:microsoft.com/office/officeart/2005/8/layout/vList5"/>
    <dgm:cxn modelId="{22330165-9A88-421A-882E-5CB8BCD59B7A}" type="presParOf" srcId="{372CB83A-F2B6-49F5-AB71-84D89B0D286C}" destId="{C0461A0B-C735-43A3-85D5-E0100A19BEDD}" srcOrd="5" destOrd="0" presId="urn:microsoft.com/office/officeart/2005/8/layout/vList5"/>
    <dgm:cxn modelId="{A4DF08A9-689F-4D3C-BC98-F5BE06982AFE}" type="presParOf" srcId="{372CB83A-F2B6-49F5-AB71-84D89B0D286C}" destId="{77C23671-7559-49D0-9603-AA5F48F61FD4}" srcOrd="6" destOrd="0" presId="urn:microsoft.com/office/officeart/2005/8/layout/vList5"/>
    <dgm:cxn modelId="{915F4A3F-9138-4237-91E1-438FB400C4DA}" type="presParOf" srcId="{77C23671-7559-49D0-9603-AA5F48F61FD4}" destId="{A278E626-38EA-4476-8A9E-D7EF04139141}" srcOrd="0" destOrd="0" presId="urn:microsoft.com/office/officeart/2005/8/layout/vList5"/>
    <dgm:cxn modelId="{D85CAC12-C352-412F-B686-F0231E638D42}" type="presParOf" srcId="{372CB83A-F2B6-49F5-AB71-84D89B0D286C}" destId="{252BAC23-FCDB-411D-9696-67B6036A253E}" srcOrd="7" destOrd="0" presId="urn:microsoft.com/office/officeart/2005/8/layout/vList5"/>
    <dgm:cxn modelId="{FAE6CD3D-A2A5-4036-8F7F-2B86537A09FD}" type="presParOf" srcId="{372CB83A-F2B6-49F5-AB71-84D89B0D286C}" destId="{3C77D11B-9529-40B6-96BC-10257FCC4CD6}" srcOrd="8" destOrd="0" presId="urn:microsoft.com/office/officeart/2005/8/layout/vList5"/>
    <dgm:cxn modelId="{AA6F9347-146E-483F-98A6-4D6A7933C655}" type="presParOf" srcId="{3C77D11B-9529-40B6-96BC-10257FCC4CD6}" destId="{C023D4CF-265E-46BA-B716-F106BF44483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4B370B-F677-4C27-9F95-1FEC800B4E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4D922A8-F7AE-4E67-8335-98FB8C89B4AB}">
      <dgm:prSet/>
      <dgm:spPr/>
      <dgm:t>
        <a:bodyPr/>
        <a:lstStyle/>
        <a:p>
          <a:r>
            <a:rPr lang="en-US"/>
            <a:t>• Puțină concurență</a:t>
          </a:r>
        </a:p>
      </dgm:t>
    </dgm:pt>
    <dgm:pt modelId="{27D62F8A-CD40-4086-9966-FF4C11E78BA4}" type="parTrans" cxnId="{A462D4E8-ECBF-4B53-AE4B-FCD2132C3EBE}">
      <dgm:prSet/>
      <dgm:spPr/>
      <dgm:t>
        <a:bodyPr/>
        <a:lstStyle/>
        <a:p>
          <a:endParaRPr lang="en-US"/>
        </a:p>
      </dgm:t>
    </dgm:pt>
    <dgm:pt modelId="{FAB20DEF-3E2B-4E57-8A75-FDCD52256A5F}" type="sibTrans" cxnId="{A462D4E8-ECBF-4B53-AE4B-FCD2132C3EBE}">
      <dgm:prSet/>
      <dgm:spPr/>
      <dgm:t>
        <a:bodyPr/>
        <a:lstStyle/>
        <a:p>
          <a:endParaRPr lang="en-US"/>
        </a:p>
      </dgm:t>
    </dgm:pt>
    <dgm:pt modelId="{EB0B6124-C218-46D5-BA8B-500997B22F07}">
      <dgm:prSet/>
      <dgm:spPr/>
      <dgm:t>
        <a:bodyPr/>
        <a:lstStyle/>
        <a:p>
          <a:r>
            <a:rPr lang="en-US"/>
            <a:t>• Granturi dedicate</a:t>
          </a:r>
        </a:p>
      </dgm:t>
    </dgm:pt>
    <dgm:pt modelId="{C62D46A0-8E94-462D-B30A-9C40560C152C}" type="parTrans" cxnId="{B2F6FA96-A533-4C55-9460-7782C15B0FB5}">
      <dgm:prSet/>
      <dgm:spPr/>
      <dgm:t>
        <a:bodyPr/>
        <a:lstStyle/>
        <a:p>
          <a:endParaRPr lang="en-US"/>
        </a:p>
      </dgm:t>
    </dgm:pt>
    <dgm:pt modelId="{F9002FC6-3003-4DB3-8ED5-E957F41869BF}" type="sibTrans" cxnId="{B2F6FA96-A533-4C55-9460-7782C15B0FB5}">
      <dgm:prSet/>
      <dgm:spPr/>
      <dgm:t>
        <a:bodyPr/>
        <a:lstStyle/>
        <a:p>
          <a:endParaRPr lang="en-US"/>
        </a:p>
      </dgm:t>
    </dgm:pt>
    <dgm:pt modelId="{960D2A52-4738-4AA7-AD3A-DB4543F1AB87}">
      <dgm:prSet/>
      <dgm:spPr/>
      <dgm:t>
        <a:bodyPr/>
        <a:lstStyle/>
        <a:p>
          <a:r>
            <a:rPr lang="en-US"/>
            <a:t>• Acces la UE</a:t>
          </a:r>
        </a:p>
      </dgm:t>
    </dgm:pt>
    <dgm:pt modelId="{AC79154B-9EE2-4FE3-A001-6D21A3656560}" type="parTrans" cxnId="{DAF0C1AA-BF42-4AC9-B35A-FB9732D3EEAF}">
      <dgm:prSet/>
      <dgm:spPr/>
      <dgm:t>
        <a:bodyPr/>
        <a:lstStyle/>
        <a:p>
          <a:endParaRPr lang="en-US"/>
        </a:p>
      </dgm:t>
    </dgm:pt>
    <dgm:pt modelId="{EAF48D47-4AD8-400D-88C0-E82625CD00D2}" type="sibTrans" cxnId="{DAF0C1AA-BF42-4AC9-B35A-FB9732D3EEAF}">
      <dgm:prSet/>
      <dgm:spPr/>
      <dgm:t>
        <a:bodyPr/>
        <a:lstStyle/>
        <a:p>
          <a:endParaRPr lang="en-US"/>
        </a:p>
      </dgm:t>
    </dgm:pt>
    <dgm:pt modelId="{6E18C8B7-841F-4C6C-A456-F1CA8B8174EE}">
      <dgm:prSet/>
      <dgm:spPr/>
      <dgm:t>
        <a:bodyPr/>
        <a:lstStyle/>
        <a:p>
          <a:r>
            <a:rPr lang="en-US"/>
            <a:t>• Afaceri digitale</a:t>
          </a:r>
        </a:p>
      </dgm:t>
    </dgm:pt>
    <dgm:pt modelId="{C8113D76-1B77-4CA2-B2CE-7427E1C7DEC3}" type="parTrans" cxnId="{CE9DB43A-FA61-41E5-A234-65988CE413FC}">
      <dgm:prSet/>
      <dgm:spPr/>
      <dgm:t>
        <a:bodyPr/>
        <a:lstStyle/>
        <a:p>
          <a:endParaRPr lang="en-US"/>
        </a:p>
      </dgm:t>
    </dgm:pt>
    <dgm:pt modelId="{0D2E210A-F3CB-4E09-AE1C-75460F5DD71E}" type="sibTrans" cxnId="{CE9DB43A-FA61-41E5-A234-65988CE413FC}">
      <dgm:prSet/>
      <dgm:spPr/>
      <dgm:t>
        <a:bodyPr/>
        <a:lstStyle/>
        <a:p>
          <a:endParaRPr lang="en-US"/>
        </a:p>
      </dgm:t>
    </dgm:pt>
    <dgm:pt modelId="{CF9E28E1-00AF-4DF6-98FD-1806E279343A}">
      <dgm:prSet/>
      <dgm:spPr/>
      <dgm:t>
        <a:bodyPr/>
        <a:lstStyle/>
        <a:p>
          <a:r>
            <a:rPr lang="pt-BR" dirty="0"/>
            <a:t>„Acolo unde nu este concurență, acolo e șansa ta.”</a:t>
          </a:r>
          <a:endParaRPr lang="en-US" dirty="0"/>
        </a:p>
      </dgm:t>
    </dgm:pt>
    <dgm:pt modelId="{2581E868-1083-461F-B2A9-3C0D3B35EAFD}" type="parTrans" cxnId="{8527ABF4-162B-4C84-9C5A-6E768C841C4D}">
      <dgm:prSet/>
      <dgm:spPr/>
      <dgm:t>
        <a:bodyPr/>
        <a:lstStyle/>
        <a:p>
          <a:endParaRPr lang="en-US"/>
        </a:p>
      </dgm:t>
    </dgm:pt>
    <dgm:pt modelId="{851EC77A-93FA-49E4-ACBA-D90EE3E3C262}" type="sibTrans" cxnId="{8527ABF4-162B-4C84-9C5A-6E768C841C4D}">
      <dgm:prSet/>
      <dgm:spPr/>
      <dgm:t>
        <a:bodyPr/>
        <a:lstStyle/>
        <a:p>
          <a:endParaRPr lang="en-US"/>
        </a:p>
      </dgm:t>
    </dgm:pt>
    <dgm:pt modelId="{F69F50CE-C66B-44CD-997F-4F1F232027DB}" type="pres">
      <dgm:prSet presAssocID="{9D4B370B-F677-4C27-9F95-1FEC800B4E7E}" presName="compositeShape" presStyleCnt="0">
        <dgm:presLayoutVars>
          <dgm:chMax val="7"/>
          <dgm:dir/>
          <dgm:resizeHandles val="exact"/>
        </dgm:presLayoutVars>
      </dgm:prSet>
      <dgm:spPr/>
    </dgm:pt>
    <dgm:pt modelId="{89B4B58E-B00D-4E1C-BF8F-23A0DC7DC34F}" type="pres">
      <dgm:prSet presAssocID="{9D4B370B-F677-4C27-9F95-1FEC800B4E7E}" presName="wedge1" presStyleLbl="node1" presStyleIdx="0" presStyleCnt="5"/>
      <dgm:spPr/>
    </dgm:pt>
    <dgm:pt modelId="{EE01A663-9F73-4547-9A02-612BD3A6C848}" type="pres">
      <dgm:prSet presAssocID="{9D4B370B-F677-4C27-9F95-1FEC800B4E7E}" presName="dummy1a" presStyleCnt="0"/>
      <dgm:spPr/>
    </dgm:pt>
    <dgm:pt modelId="{90258744-F003-46F5-B0F9-679800D673A4}" type="pres">
      <dgm:prSet presAssocID="{9D4B370B-F677-4C27-9F95-1FEC800B4E7E}" presName="dummy1b" presStyleCnt="0"/>
      <dgm:spPr/>
    </dgm:pt>
    <dgm:pt modelId="{584376AA-FDDE-4E92-988B-30C12D219E59}" type="pres">
      <dgm:prSet presAssocID="{9D4B370B-F677-4C27-9F95-1FEC800B4E7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E34EB9E7-056C-489B-968C-85F0F2937E47}" type="pres">
      <dgm:prSet presAssocID="{9D4B370B-F677-4C27-9F95-1FEC800B4E7E}" presName="wedge2" presStyleLbl="node1" presStyleIdx="1" presStyleCnt="5"/>
      <dgm:spPr/>
    </dgm:pt>
    <dgm:pt modelId="{CF2DC595-6F95-4247-90B0-439383644742}" type="pres">
      <dgm:prSet presAssocID="{9D4B370B-F677-4C27-9F95-1FEC800B4E7E}" presName="dummy2a" presStyleCnt="0"/>
      <dgm:spPr/>
    </dgm:pt>
    <dgm:pt modelId="{89EFC83D-5CE5-42FE-BEBC-63A988199C53}" type="pres">
      <dgm:prSet presAssocID="{9D4B370B-F677-4C27-9F95-1FEC800B4E7E}" presName="dummy2b" presStyleCnt="0"/>
      <dgm:spPr/>
    </dgm:pt>
    <dgm:pt modelId="{1DB8BF49-DC46-4E67-BBAA-850C1B9CF0BE}" type="pres">
      <dgm:prSet presAssocID="{9D4B370B-F677-4C27-9F95-1FEC800B4E7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22BB9BA-E291-48A0-90A0-5B65CFFE37E3}" type="pres">
      <dgm:prSet presAssocID="{9D4B370B-F677-4C27-9F95-1FEC800B4E7E}" presName="wedge3" presStyleLbl="node1" presStyleIdx="2" presStyleCnt="5"/>
      <dgm:spPr/>
    </dgm:pt>
    <dgm:pt modelId="{20C6665C-22F6-4917-888B-5BAEC5843FB1}" type="pres">
      <dgm:prSet presAssocID="{9D4B370B-F677-4C27-9F95-1FEC800B4E7E}" presName="dummy3a" presStyleCnt="0"/>
      <dgm:spPr/>
    </dgm:pt>
    <dgm:pt modelId="{633F8F96-6DE8-41C3-A09D-78F7560CD398}" type="pres">
      <dgm:prSet presAssocID="{9D4B370B-F677-4C27-9F95-1FEC800B4E7E}" presName="dummy3b" presStyleCnt="0"/>
      <dgm:spPr/>
    </dgm:pt>
    <dgm:pt modelId="{46C3770B-4487-44F2-8FF6-2030557F214D}" type="pres">
      <dgm:prSet presAssocID="{9D4B370B-F677-4C27-9F95-1FEC800B4E7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8B99B906-2F60-488C-8184-9272B0364A26}" type="pres">
      <dgm:prSet presAssocID="{9D4B370B-F677-4C27-9F95-1FEC800B4E7E}" presName="wedge4" presStyleLbl="node1" presStyleIdx="3" presStyleCnt="5"/>
      <dgm:spPr/>
    </dgm:pt>
    <dgm:pt modelId="{02072B79-9152-41E6-8C91-5CF9DE6B2D99}" type="pres">
      <dgm:prSet presAssocID="{9D4B370B-F677-4C27-9F95-1FEC800B4E7E}" presName="dummy4a" presStyleCnt="0"/>
      <dgm:spPr/>
    </dgm:pt>
    <dgm:pt modelId="{DD8E2DF0-9A26-4707-88D4-38D4283F9722}" type="pres">
      <dgm:prSet presAssocID="{9D4B370B-F677-4C27-9F95-1FEC800B4E7E}" presName="dummy4b" presStyleCnt="0"/>
      <dgm:spPr/>
    </dgm:pt>
    <dgm:pt modelId="{720DAB85-C64E-411C-9D8D-D088E7D3D391}" type="pres">
      <dgm:prSet presAssocID="{9D4B370B-F677-4C27-9F95-1FEC800B4E7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C8C032B0-DE79-4C7A-98E4-D30A86BA98F6}" type="pres">
      <dgm:prSet presAssocID="{9D4B370B-F677-4C27-9F95-1FEC800B4E7E}" presName="wedge5" presStyleLbl="node1" presStyleIdx="4" presStyleCnt="5" custLinFactNeighborX="-14718" custLinFactNeighborY="-18065"/>
      <dgm:spPr/>
    </dgm:pt>
    <dgm:pt modelId="{1AB4CAD7-4F67-46C1-B54E-90C1EA2EFECB}" type="pres">
      <dgm:prSet presAssocID="{9D4B370B-F677-4C27-9F95-1FEC800B4E7E}" presName="dummy5a" presStyleCnt="0"/>
      <dgm:spPr/>
    </dgm:pt>
    <dgm:pt modelId="{3176B4C1-2FCC-4BAF-9CC7-6A52F26C7FD9}" type="pres">
      <dgm:prSet presAssocID="{9D4B370B-F677-4C27-9F95-1FEC800B4E7E}" presName="dummy5b" presStyleCnt="0"/>
      <dgm:spPr/>
    </dgm:pt>
    <dgm:pt modelId="{42D2E6CA-BA18-4277-A55C-09ABB4CC45A8}" type="pres">
      <dgm:prSet presAssocID="{9D4B370B-F677-4C27-9F95-1FEC800B4E7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3DDC7F5C-4EAD-4B5B-BF0D-F3BC9864C300}" type="pres">
      <dgm:prSet presAssocID="{FAB20DEF-3E2B-4E57-8A75-FDCD52256A5F}" presName="arrowWedge1" presStyleLbl="fgSibTrans2D1" presStyleIdx="0" presStyleCnt="5"/>
      <dgm:spPr/>
    </dgm:pt>
    <dgm:pt modelId="{D75CB568-9A66-4CEE-818D-F968BAA59C3D}" type="pres">
      <dgm:prSet presAssocID="{F9002FC6-3003-4DB3-8ED5-E957F41869BF}" presName="arrowWedge2" presStyleLbl="fgSibTrans2D1" presStyleIdx="1" presStyleCnt="5"/>
      <dgm:spPr/>
    </dgm:pt>
    <dgm:pt modelId="{40666731-18E5-4F3D-972F-75DD593C218D}" type="pres">
      <dgm:prSet presAssocID="{EAF48D47-4AD8-400D-88C0-E82625CD00D2}" presName="arrowWedge3" presStyleLbl="fgSibTrans2D1" presStyleIdx="2" presStyleCnt="5"/>
      <dgm:spPr/>
    </dgm:pt>
    <dgm:pt modelId="{3E1F742C-45E6-4B71-959E-A2542A854108}" type="pres">
      <dgm:prSet presAssocID="{0D2E210A-F3CB-4E09-AE1C-75460F5DD71E}" presName="arrowWedge4" presStyleLbl="fgSibTrans2D1" presStyleIdx="3" presStyleCnt="5"/>
      <dgm:spPr/>
    </dgm:pt>
    <dgm:pt modelId="{2A51D261-DD90-4AAD-B1D8-69E5FAEA8F27}" type="pres">
      <dgm:prSet presAssocID="{851EC77A-93FA-49E4-ACBA-D90EE3E3C262}" presName="arrowWedge5" presStyleLbl="fgSibTrans2D1" presStyleIdx="4" presStyleCnt="5" custLinFactNeighborX="16816" custLinFactNeighborY="26863"/>
      <dgm:spPr/>
    </dgm:pt>
  </dgm:ptLst>
  <dgm:cxnLst>
    <dgm:cxn modelId="{F2EBC428-A193-42FB-8723-3256EE4BF95D}" type="presOf" srcId="{9D4B370B-F677-4C27-9F95-1FEC800B4E7E}" destId="{F69F50CE-C66B-44CD-997F-4F1F232027DB}" srcOrd="0" destOrd="0" presId="urn:microsoft.com/office/officeart/2005/8/layout/cycle8"/>
    <dgm:cxn modelId="{6479E036-EE5A-4FCC-9C4C-05C8CD0C7853}" type="presOf" srcId="{6E18C8B7-841F-4C6C-A456-F1CA8B8174EE}" destId="{720DAB85-C64E-411C-9D8D-D088E7D3D391}" srcOrd="1" destOrd="0" presId="urn:microsoft.com/office/officeart/2005/8/layout/cycle8"/>
    <dgm:cxn modelId="{CE9DB43A-FA61-41E5-A234-65988CE413FC}" srcId="{9D4B370B-F677-4C27-9F95-1FEC800B4E7E}" destId="{6E18C8B7-841F-4C6C-A456-F1CA8B8174EE}" srcOrd="3" destOrd="0" parTransId="{C8113D76-1B77-4CA2-B2CE-7427E1C7DEC3}" sibTransId="{0D2E210A-F3CB-4E09-AE1C-75460F5DD71E}"/>
    <dgm:cxn modelId="{36472A44-55F6-4E13-B5BE-7F5953EB397B}" type="presOf" srcId="{CF9E28E1-00AF-4DF6-98FD-1806E279343A}" destId="{C8C032B0-DE79-4C7A-98E4-D30A86BA98F6}" srcOrd="0" destOrd="0" presId="urn:microsoft.com/office/officeart/2005/8/layout/cycle8"/>
    <dgm:cxn modelId="{98152466-18A9-4441-828C-4A044BFA96AA}" type="presOf" srcId="{EB0B6124-C218-46D5-BA8B-500997B22F07}" destId="{1DB8BF49-DC46-4E67-BBAA-850C1B9CF0BE}" srcOrd="1" destOrd="0" presId="urn:microsoft.com/office/officeart/2005/8/layout/cycle8"/>
    <dgm:cxn modelId="{246CA176-A437-446E-97AF-885C34FB12D9}" type="presOf" srcId="{6E18C8B7-841F-4C6C-A456-F1CA8B8174EE}" destId="{8B99B906-2F60-488C-8184-9272B0364A26}" srcOrd="0" destOrd="0" presId="urn:microsoft.com/office/officeart/2005/8/layout/cycle8"/>
    <dgm:cxn modelId="{B2F6FA96-A533-4C55-9460-7782C15B0FB5}" srcId="{9D4B370B-F677-4C27-9F95-1FEC800B4E7E}" destId="{EB0B6124-C218-46D5-BA8B-500997B22F07}" srcOrd="1" destOrd="0" parTransId="{C62D46A0-8E94-462D-B30A-9C40560C152C}" sibTransId="{F9002FC6-3003-4DB3-8ED5-E957F41869BF}"/>
    <dgm:cxn modelId="{9D38A8A5-FC75-4E8F-8713-C6AF73938305}" type="presOf" srcId="{CF9E28E1-00AF-4DF6-98FD-1806E279343A}" destId="{42D2E6CA-BA18-4277-A55C-09ABB4CC45A8}" srcOrd="1" destOrd="0" presId="urn:microsoft.com/office/officeart/2005/8/layout/cycle8"/>
    <dgm:cxn modelId="{DAF0C1AA-BF42-4AC9-B35A-FB9732D3EEAF}" srcId="{9D4B370B-F677-4C27-9F95-1FEC800B4E7E}" destId="{960D2A52-4738-4AA7-AD3A-DB4543F1AB87}" srcOrd="2" destOrd="0" parTransId="{AC79154B-9EE2-4FE3-A001-6D21A3656560}" sibTransId="{EAF48D47-4AD8-400D-88C0-E82625CD00D2}"/>
    <dgm:cxn modelId="{C2AD72C1-8FED-415E-9D60-919E9EFA81EF}" type="presOf" srcId="{EB0B6124-C218-46D5-BA8B-500997B22F07}" destId="{E34EB9E7-056C-489B-968C-85F0F2937E47}" srcOrd="0" destOrd="0" presId="urn:microsoft.com/office/officeart/2005/8/layout/cycle8"/>
    <dgm:cxn modelId="{10A189DB-0EC8-4F4A-AA55-8F70A837AA61}" type="presOf" srcId="{960D2A52-4738-4AA7-AD3A-DB4543F1AB87}" destId="{46C3770B-4487-44F2-8FF6-2030557F214D}" srcOrd="1" destOrd="0" presId="urn:microsoft.com/office/officeart/2005/8/layout/cycle8"/>
    <dgm:cxn modelId="{A462D4E8-ECBF-4B53-AE4B-FCD2132C3EBE}" srcId="{9D4B370B-F677-4C27-9F95-1FEC800B4E7E}" destId="{04D922A8-F7AE-4E67-8335-98FB8C89B4AB}" srcOrd="0" destOrd="0" parTransId="{27D62F8A-CD40-4086-9966-FF4C11E78BA4}" sibTransId="{FAB20DEF-3E2B-4E57-8A75-FDCD52256A5F}"/>
    <dgm:cxn modelId="{9CA0EAEA-4182-4AD0-97FB-203D15204627}" type="presOf" srcId="{04D922A8-F7AE-4E67-8335-98FB8C89B4AB}" destId="{584376AA-FDDE-4E92-988B-30C12D219E59}" srcOrd="1" destOrd="0" presId="urn:microsoft.com/office/officeart/2005/8/layout/cycle8"/>
    <dgm:cxn modelId="{BE343BEC-6BD9-4455-80B4-D288F7388FAB}" type="presOf" srcId="{960D2A52-4738-4AA7-AD3A-DB4543F1AB87}" destId="{F22BB9BA-E291-48A0-90A0-5B65CFFE37E3}" srcOrd="0" destOrd="0" presId="urn:microsoft.com/office/officeart/2005/8/layout/cycle8"/>
    <dgm:cxn modelId="{F67FBEF3-C5B6-4E3D-98AE-0F89D23E85C5}" type="presOf" srcId="{04D922A8-F7AE-4E67-8335-98FB8C89B4AB}" destId="{89B4B58E-B00D-4E1C-BF8F-23A0DC7DC34F}" srcOrd="0" destOrd="0" presId="urn:microsoft.com/office/officeart/2005/8/layout/cycle8"/>
    <dgm:cxn modelId="{8527ABF4-162B-4C84-9C5A-6E768C841C4D}" srcId="{9D4B370B-F677-4C27-9F95-1FEC800B4E7E}" destId="{CF9E28E1-00AF-4DF6-98FD-1806E279343A}" srcOrd="4" destOrd="0" parTransId="{2581E868-1083-461F-B2A9-3C0D3B35EAFD}" sibTransId="{851EC77A-93FA-49E4-ACBA-D90EE3E3C262}"/>
    <dgm:cxn modelId="{4AA0B5C3-759C-4401-970B-3871D42C34A9}" type="presParOf" srcId="{F69F50CE-C66B-44CD-997F-4F1F232027DB}" destId="{89B4B58E-B00D-4E1C-BF8F-23A0DC7DC34F}" srcOrd="0" destOrd="0" presId="urn:microsoft.com/office/officeart/2005/8/layout/cycle8"/>
    <dgm:cxn modelId="{6CCB8445-84EB-4C82-8991-94D30A53C254}" type="presParOf" srcId="{F69F50CE-C66B-44CD-997F-4F1F232027DB}" destId="{EE01A663-9F73-4547-9A02-612BD3A6C848}" srcOrd="1" destOrd="0" presId="urn:microsoft.com/office/officeart/2005/8/layout/cycle8"/>
    <dgm:cxn modelId="{E5504685-95DA-4FB3-AEB1-EE283DB4E81F}" type="presParOf" srcId="{F69F50CE-C66B-44CD-997F-4F1F232027DB}" destId="{90258744-F003-46F5-B0F9-679800D673A4}" srcOrd="2" destOrd="0" presId="urn:microsoft.com/office/officeart/2005/8/layout/cycle8"/>
    <dgm:cxn modelId="{89D569FE-B005-49F9-9B84-3546CDFC65DF}" type="presParOf" srcId="{F69F50CE-C66B-44CD-997F-4F1F232027DB}" destId="{584376AA-FDDE-4E92-988B-30C12D219E59}" srcOrd="3" destOrd="0" presId="urn:microsoft.com/office/officeart/2005/8/layout/cycle8"/>
    <dgm:cxn modelId="{76F83102-EE52-47D8-88C5-2A67F463DD74}" type="presParOf" srcId="{F69F50CE-C66B-44CD-997F-4F1F232027DB}" destId="{E34EB9E7-056C-489B-968C-85F0F2937E47}" srcOrd="4" destOrd="0" presId="urn:microsoft.com/office/officeart/2005/8/layout/cycle8"/>
    <dgm:cxn modelId="{95913C68-385B-4A7E-9210-91E78CF69A1E}" type="presParOf" srcId="{F69F50CE-C66B-44CD-997F-4F1F232027DB}" destId="{CF2DC595-6F95-4247-90B0-439383644742}" srcOrd="5" destOrd="0" presId="urn:microsoft.com/office/officeart/2005/8/layout/cycle8"/>
    <dgm:cxn modelId="{193C6C3B-9FA6-47A4-ADEC-B4A776C44FE5}" type="presParOf" srcId="{F69F50CE-C66B-44CD-997F-4F1F232027DB}" destId="{89EFC83D-5CE5-42FE-BEBC-63A988199C53}" srcOrd="6" destOrd="0" presId="urn:microsoft.com/office/officeart/2005/8/layout/cycle8"/>
    <dgm:cxn modelId="{24590D96-2608-467D-B03B-805F54D8DD6A}" type="presParOf" srcId="{F69F50CE-C66B-44CD-997F-4F1F232027DB}" destId="{1DB8BF49-DC46-4E67-BBAA-850C1B9CF0BE}" srcOrd="7" destOrd="0" presId="urn:microsoft.com/office/officeart/2005/8/layout/cycle8"/>
    <dgm:cxn modelId="{D5C56818-8E05-48F0-BF78-CF933A2DE613}" type="presParOf" srcId="{F69F50CE-C66B-44CD-997F-4F1F232027DB}" destId="{F22BB9BA-E291-48A0-90A0-5B65CFFE37E3}" srcOrd="8" destOrd="0" presId="urn:microsoft.com/office/officeart/2005/8/layout/cycle8"/>
    <dgm:cxn modelId="{091FFCEF-2C90-4572-BDF0-FE8C40902FBD}" type="presParOf" srcId="{F69F50CE-C66B-44CD-997F-4F1F232027DB}" destId="{20C6665C-22F6-4917-888B-5BAEC5843FB1}" srcOrd="9" destOrd="0" presId="urn:microsoft.com/office/officeart/2005/8/layout/cycle8"/>
    <dgm:cxn modelId="{76637BE2-9965-4EA9-AB6B-54A07E361E61}" type="presParOf" srcId="{F69F50CE-C66B-44CD-997F-4F1F232027DB}" destId="{633F8F96-6DE8-41C3-A09D-78F7560CD398}" srcOrd="10" destOrd="0" presId="urn:microsoft.com/office/officeart/2005/8/layout/cycle8"/>
    <dgm:cxn modelId="{9C22A31B-79D5-4477-8EE8-5AABF7B8E046}" type="presParOf" srcId="{F69F50CE-C66B-44CD-997F-4F1F232027DB}" destId="{46C3770B-4487-44F2-8FF6-2030557F214D}" srcOrd="11" destOrd="0" presId="urn:microsoft.com/office/officeart/2005/8/layout/cycle8"/>
    <dgm:cxn modelId="{76BED89E-A075-4DEC-8BC0-9135A4157EFB}" type="presParOf" srcId="{F69F50CE-C66B-44CD-997F-4F1F232027DB}" destId="{8B99B906-2F60-488C-8184-9272B0364A26}" srcOrd="12" destOrd="0" presId="urn:microsoft.com/office/officeart/2005/8/layout/cycle8"/>
    <dgm:cxn modelId="{0076A2B7-7B50-4D78-81E4-D4A772D97E85}" type="presParOf" srcId="{F69F50CE-C66B-44CD-997F-4F1F232027DB}" destId="{02072B79-9152-41E6-8C91-5CF9DE6B2D99}" srcOrd="13" destOrd="0" presId="urn:microsoft.com/office/officeart/2005/8/layout/cycle8"/>
    <dgm:cxn modelId="{0CF8336E-5062-4AD4-B150-693AD1539908}" type="presParOf" srcId="{F69F50CE-C66B-44CD-997F-4F1F232027DB}" destId="{DD8E2DF0-9A26-4707-88D4-38D4283F9722}" srcOrd="14" destOrd="0" presId="urn:microsoft.com/office/officeart/2005/8/layout/cycle8"/>
    <dgm:cxn modelId="{5ADC9B8B-D403-4A82-B34B-F83F490642E6}" type="presParOf" srcId="{F69F50CE-C66B-44CD-997F-4F1F232027DB}" destId="{720DAB85-C64E-411C-9D8D-D088E7D3D391}" srcOrd="15" destOrd="0" presId="urn:microsoft.com/office/officeart/2005/8/layout/cycle8"/>
    <dgm:cxn modelId="{45B5273F-8275-463A-8C48-47F3A6A79062}" type="presParOf" srcId="{F69F50CE-C66B-44CD-997F-4F1F232027DB}" destId="{C8C032B0-DE79-4C7A-98E4-D30A86BA98F6}" srcOrd="16" destOrd="0" presId="urn:microsoft.com/office/officeart/2005/8/layout/cycle8"/>
    <dgm:cxn modelId="{45E50918-D5EC-4D8B-BE44-C39B38E16E84}" type="presParOf" srcId="{F69F50CE-C66B-44CD-997F-4F1F232027DB}" destId="{1AB4CAD7-4F67-46C1-B54E-90C1EA2EFECB}" srcOrd="17" destOrd="0" presId="urn:microsoft.com/office/officeart/2005/8/layout/cycle8"/>
    <dgm:cxn modelId="{9E0491E0-B616-400B-A245-AA312E6B5A68}" type="presParOf" srcId="{F69F50CE-C66B-44CD-997F-4F1F232027DB}" destId="{3176B4C1-2FCC-4BAF-9CC7-6A52F26C7FD9}" srcOrd="18" destOrd="0" presId="urn:microsoft.com/office/officeart/2005/8/layout/cycle8"/>
    <dgm:cxn modelId="{EFA403B1-AAB6-4EF6-A80F-18850BF7B152}" type="presParOf" srcId="{F69F50CE-C66B-44CD-997F-4F1F232027DB}" destId="{42D2E6CA-BA18-4277-A55C-09ABB4CC45A8}" srcOrd="19" destOrd="0" presId="urn:microsoft.com/office/officeart/2005/8/layout/cycle8"/>
    <dgm:cxn modelId="{B25F5DFC-2B62-4DED-93A7-875A6EF48867}" type="presParOf" srcId="{F69F50CE-C66B-44CD-997F-4F1F232027DB}" destId="{3DDC7F5C-4EAD-4B5B-BF0D-F3BC9864C300}" srcOrd="20" destOrd="0" presId="urn:microsoft.com/office/officeart/2005/8/layout/cycle8"/>
    <dgm:cxn modelId="{BE503D8D-BB1F-446B-8191-8E0C6836A758}" type="presParOf" srcId="{F69F50CE-C66B-44CD-997F-4F1F232027DB}" destId="{D75CB568-9A66-4CEE-818D-F968BAA59C3D}" srcOrd="21" destOrd="0" presId="urn:microsoft.com/office/officeart/2005/8/layout/cycle8"/>
    <dgm:cxn modelId="{09660233-54F2-4F15-8A51-2E18A7BDE2E4}" type="presParOf" srcId="{F69F50CE-C66B-44CD-997F-4F1F232027DB}" destId="{40666731-18E5-4F3D-972F-75DD593C218D}" srcOrd="22" destOrd="0" presId="urn:microsoft.com/office/officeart/2005/8/layout/cycle8"/>
    <dgm:cxn modelId="{E0737AC3-4151-4432-906F-5A5FB907D447}" type="presParOf" srcId="{F69F50CE-C66B-44CD-997F-4F1F232027DB}" destId="{3E1F742C-45E6-4B71-959E-A2542A854108}" srcOrd="23" destOrd="0" presId="urn:microsoft.com/office/officeart/2005/8/layout/cycle8"/>
    <dgm:cxn modelId="{C77B7FBF-BB23-4A0C-8B16-C592CDAF9EB7}" type="presParOf" srcId="{F69F50CE-C66B-44CD-997F-4F1F232027DB}" destId="{2A51D261-DD90-4AAD-B1D8-69E5FAEA8F27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A24DDC-09A4-484B-9F2E-97BC34396D5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88F1F20-1E54-464C-9782-76A2371B5692}">
      <dgm:prSet/>
      <dgm:spPr/>
      <dgm:t>
        <a:bodyPr/>
        <a:lstStyle/>
        <a:p>
          <a:r>
            <a:rPr lang="en-US"/>
            <a:t>• Georgia – turism</a:t>
          </a:r>
        </a:p>
      </dgm:t>
    </dgm:pt>
    <dgm:pt modelId="{FEFAD73A-7E79-4982-A28A-F6611DBDAF07}" type="parTrans" cxnId="{C33C7FAD-708D-40FB-8B51-D80F5ADF48BF}">
      <dgm:prSet/>
      <dgm:spPr/>
      <dgm:t>
        <a:bodyPr/>
        <a:lstStyle/>
        <a:p>
          <a:endParaRPr lang="en-US"/>
        </a:p>
      </dgm:t>
    </dgm:pt>
    <dgm:pt modelId="{B8FE3AAD-9634-4613-B924-15ECE33B9FEA}" type="sibTrans" cxnId="{C33C7FAD-708D-40FB-8B51-D80F5ADF48BF}">
      <dgm:prSet/>
      <dgm:spPr/>
      <dgm:t>
        <a:bodyPr/>
        <a:lstStyle/>
        <a:p>
          <a:endParaRPr lang="en-US"/>
        </a:p>
      </dgm:t>
    </dgm:pt>
    <dgm:pt modelId="{198790CF-1A11-43E6-B6DC-0576DCC2F72F}">
      <dgm:prSet/>
      <dgm:spPr/>
      <dgm:t>
        <a:bodyPr/>
        <a:lstStyle/>
        <a:p>
          <a:r>
            <a:rPr lang="en-US"/>
            <a:t>• Armenia – IT</a:t>
          </a:r>
        </a:p>
      </dgm:t>
    </dgm:pt>
    <dgm:pt modelId="{CFDF6C4F-0B1F-435A-99AC-9B3089906018}" type="parTrans" cxnId="{A9BEDAA5-716E-4D3E-B6C3-EACA15FC95FB}">
      <dgm:prSet/>
      <dgm:spPr/>
      <dgm:t>
        <a:bodyPr/>
        <a:lstStyle/>
        <a:p>
          <a:endParaRPr lang="en-US"/>
        </a:p>
      </dgm:t>
    </dgm:pt>
    <dgm:pt modelId="{64AFCD5B-9772-4705-B631-147250250EDC}" type="sibTrans" cxnId="{A9BEDAA5-716E-4D3E-B6C3-EACA15FC95FB}">
      <dgm:prSet/>
      <dgm:spPr/>
      <dgm:t>
        <a:bodyPr/>
        <a:lstStyle/>
        <a:p>
          <a:endParaRPr lang="en-US"/>
        </a:p>
      </dgm:t>
    </dgm:pt>
    <dgm:pt modelId="{49D3B076-504E-48C5-9F88-C6052EF9128C}">
      <dgm:prSet/>
      <dgm:spPr/>
      <dgm:t>
        <a:bodyPr/>
        <a:lstStyle/>
        <a:p>
          <a:r>
            <a:rPr lang="en-US"/>
            <a:t>• Ucraina – digitalizare</a:t>
          </a:r>
        </a:p>
      </dgm:t>
    </dgm:pt>
    <dgm:pt modelId="{6057ABAE-5B02-441E-BABF-66D1B552FF4D}" type="parTrans" cxnId="{604414E6-AF58-4597-AE6A-9861FDA14763}">
      <dgm:prSet/>
      <dgm:spPr/>
      <dgm:t>
        <a:bodyPr/>
        <a:lstStyle/>
        <a:p>
          <a:endParaRPr lang="en-US"/>
        </a:p>
      </dgm:t>
    </dgm:pt>
    <dgm:pt modelId="{43E10D6E-751D-4BDC-AE5B-3F66EFEE6A93}" type="sibTrans" cxnId="{604414E6-AF58-4597-AE6A-9861FDA14763}">
      <dgm:prSet/>
      <dgm:spPr/>
      <dgm:t>
        <a:bodyPr/>
        <a:lstStyle/>
        <a:p>
          <a:endParaRPr lang="en-US"/>
        </a:p>
      </dgm:t>
    </dgm:pt>
    <dgm:pt modelId="{4A0047F0-B4AF-4BD1-8311-1AD0557120BE}">
      <dgm:prSet/>
      <dgm:spPr/>
      <dgm:t>
        <a:bodyPr/>
        <a:lstStyle/>
        <a:p>
          <a:r>
            <a:rPr lang="en-US"/>
            <a:t>• Moldova – agro &amp; servicii</a:t>
          </a:r>
        </a:p>
      </dgm:t>
    </dgm:pt>
    <dgm:pt modelId="{F38C3938-77FC-43FA-AD74-675FBF699A89}" type="parTrans" cxnId="{20C1B4AE-52E6-47D3-ACE2-854F064AB264}">
      <dgm:prSet/>
      <dgm:spPr/>
      <dgm:t>
        <a:bodyPr/>
        <a:lstStyle/>
        <a:p>
          <a:endParaRPr lang="en-US"/>
        </a:p>
      </dgm:t>
    </dgm:pt>
    <dgm:pt modelId="{8D7C01D9-8617-4FDD-BC9F-81A207D82730}" type="sibTrans" cxnId="{20C1B4AE-52E6-47D3-ACE2-854F064AB264}">
      <dgm:prSet/>
      <dgm:spPr/>
      <dgm:t>
        <a:bodyPr/>
        <a:lstStyle/>
        <a:p>
          <a:endParaRPr lang="en-US"/>
        </a:p>
      </dgm:t>
    </dgm:pt>
    <dgm:pt modelId="{42DF67ED-3E63-452C-8F15-EB11A4322FB3}">
      <dgm:prSet/>
      <dgm:spPr/>
      <dgm:t>
        <a:bodyPr/>
        <a:lstStyle/>
        <a:p>
          <a:r>
            <a:rPr lang="en-US"/>
            <a:t>„Dacă alții pot, și tu poți. Începe local, gândește global.”</a:t>
          </a:r>
        </a:p>
      </dgm:t>
    </dgm:pt>
    <dgm:pt modelId="{D80DCE47-8CE7-4060-8A9D-D03D13C766A8}" type="parTrans" cxnId="{92EE3B9F-3450-4F6C-A0A4-F4E6DCE0AAC0}">
      <dgm:prSet/>
      <dgm:spPr/>
      <dgm:t>
        <a:bodyPr/>
        <a:lstStyle/>
        <a:p>
          <a:endParaRPr lang="en-US"/>
        </a:p>
      </dgm:t>
    </dgm:pt>
    <dgm:pt modelId="{718F8F52-1E74-43B2-8216-4CEAF002A711}" type="sibTrans" cxnId="{92EE3B9F-3450-4F6C-A0A4-F4E6DCE0AAC0}">
      <dgm:prSet/>
      <dgm:spPr/>
      <dgm:t>
        <a:bodyPr/>
        <a:lstStyle/>
        <a:p>
          <a:endParaRPr lang="en-US"/>
        </a:p>
      </dgm:t>
    </dgm:pt>
    <dgm:pt modelId="{77E1AAAE-7412-4120-AC82-BE70BF30EB8E}" type="pres">
      <dgm:prSet presAssocID="{03A24DDC-09A4-484B-9F2E-97BC34396D53}" presName="vert0" presStyleCnt="0">
        <dgm:presLayoutVars>
          <dgm:dir/>
          <dgm:animOne val="branch"/>
          <dgm:animLvl val="lvl"/>
        </dgm:presLayoutVars>
      </dgm:prSet>
      <dgm:spPr/>
    </dgm:pt>
    <dgm:pt modelId="{9AFD8898-FB35-4A3E-A81D-8994E5D72759}" type="pres">
      <dgm:prSet presAssocID="{388F1F20-1E54-464C-9782-76A2371B5692}" presName="thickLine" presStyleLbl="alignNode1" presStyleIdx="0" presStyleCnt="5"/>
      <dgm:spPr/>
    </dgm:pt>
    <dgm:pt modelId="{F59343E2-071C-4F15-A808-9C2B871C041F}" type="pres">
      <dgm:prSet presAssocID="{388F1F20-1E54-464C-9782-76A2371B5692}" presName="horz1" presStyleCnt="0"/>
      <dgm:spPr/>
    </dgm:pt>
    <dgm:pt modelId="{5E55CD6E-321F-469E-AC5E-808D97DDF54A}" type="pres">
      <dgm:prSet presAssocID="{388F1F20-1E54-464C-9782-76A2371B5692}" presName="tx1" presStyleLbl="revTx" presStyleIdx="0" presStyleCnt="5"/>
      <dgm:spPr/>
    </dgm:pt>
    <dgm:pt modelId="{DB332C2A-1570-40D4-A051-B53D99A49AE1}" type="pres">
      <dgm:prSet presAssocID="{388F1F20-1E54-464C-9782-76A2371B5692}" presName="vert1" presStyleCnt="0"/>
      <dgm:spPr/>
    </dgm:pt>
    <dgm:pt modelId="{BFB9EE75-68FF-44EC-A1CC-EED1CC659720}" type="pres">
      <dgm:prSet presAssocID="{198790CF-1A11-43E6-B6DC-0576DCC2F72F}" presName="thickLine" presStyleLbl="alignNode1" presStyleIdx="1" presStyleCnt="5"/>
      <dgm:spPr/>
    </dgm:pt>
    <dgm:pt modelId="{92FC7529-0044-40C5-9175-5228C478893D}" type="pres">
      <dgm:prSet presAssocID="{198790CF-1A11-43E6-B6DC-0576DCC2F72F}" presName="horz1" presStyleCnt="0"/>
      <dgm:spPr/>
    </dgm:pt>
    <dgm:pt modelId="{B0DC8B10-971C-4C28-9C67-D1D6DD86C4FC}" type="pres">
      <dgm:prSet presAssocID="{198790CF-1A11-43E6-B6DC-0576DCC2F72F}" presName="tx1" presStyleLbl="revTx" presStyleIdx="1" presStyleCnt="5"/>
      <dgm:spPr/>
    </dgm:pt>
    <dgm:pt modelId="{54A00F65-874D-4D1C-A053-2E3EC31A67C7}" type="pres">
      <dgm:prSet presAssocID="{198790CF-1A11-43E6-B6DC-0576DCC2F72F}" presName="vert1" presStyleCnt="0"/>
      <dgm:spPr/>
    </dgm:pt>
    <dgm:pt modelId="{30557D8F-1DD6-4DFF-A9D3-53CA4A54078D}" type="pres">
      <dgm:prSet presAssocID="{49D3B076-504E-48C5-9F88-C6052EF9128C}" presName="thickLine" presStyleLbl="alignNode1" presStyleIdx="2" presStyleCnt="5"/>
      <dgm:spPr/>
    </dgm:pt>
    <dgm:pt modelId="{FA255569-B05D-45A1-A758-4F824AC2985C}" type="pres">
      <dgm:prSet presAssocID="{49D3B076-504E-48C5-9F88-C6052EF9128C}" presName="horz1" presStyleCnt="0"/>
      <dgm:spPr/>
    </dgm:pt>
    <dgm:pt modelId="{975B3FAA-05C1-4FA5-B36F-6A9663875C18}" type="pres">
      <dgm:prSet presAssocID="{49D3B076-504E-48C5-9F88-C6052EF9128C}" presName="tx1" presStyleLbl="revTx" presStyleIdx="2" presStyleCnt="5"/>
      <dgm:spPr/>
    </dgm:pt>
    <dgm:pt modelId="{0F19D0DE-02FB-4E69-8EE6-45FB244C679F}" type="pres">
      <dgm:prSet presAssocID="{49D3B076-504E-48C5-9F88-C6052EF9128C}" presName="vert1" presStyleCnt="0"/>
      <dgm:spPr/>
    </dgm:pt>
    <dgm:pt modelId="{6CEE1DB6-6983-405E-800C-4680685FF16D}" type="pres">
      <dgm:prSet presAssocID="{4A0047F0-B4AF-4BD1-8311-1AD0557120BE}" presName="thickLine" presStyleLbl="alignNode1" presStyleIdx="3" presStyleCnt="5"/>
      <dgm:spPr/>
    </dgm:pt>
    <dgm:pt modelId="{E91909B6-C2CB-4FE6-AF5D-1DB833E51BD4}" type="pres">
      <dgm:prSet presAssocID="{4A0047F0-B4AF-4BD1-8311-1AD0557120BE}" presName="horz1" presStyleCnt="0"/>
      <dgm:spPr/>
    </dgm:pt>
    <dgm:pt modelId="{1F1B4751-91DF-427E-A827-A2E672639BDC}" type="pres">
      <dgm:prSet presAssocID="{4A0047F0-B4AF-4BD1-8311-1AD0557120BE}" presName="tx1" presStyleLbl="revTx" presStyleIdx="3" presStyleCnt="5"/>
      <dgm:spPr/>
    </dgm:pt>
    <dgm:pt modelId="{0EEE5F2A-0642-4F4F-A245-537C01A8CE1E}" type="pres">
      <dgm:prSet presAssocID="{4A0047F0-B4AF-4BD1-8311-1AD0557120BE}" presName="vert1" presStyleCnt="0"/>
      <dgm:spPr/>
    </dgm:pt>
    <dgm:pt modelId="{89833360-84B8-45CD-9A27-7BEE2534A3E6}" type="pres">
      <dgm:prSet presAssocID="{42DF67ED-3E63-452C-8F15-EB11A4322FB3}" presName="thickLine" presStyleLbl="alignNode1" presStyleIdx="4" presStyleCnt="5"/>
      <dgm:spPr/>
    </dgm:pt>
    <dgm:pt modelId="{F6018F88-C289-4315-9BDC-D3BDBF269D17}" type="pres">
      <dgm:prSet presAssocID="{42DF67ED-3E63-452C-8F15-EB11A4322FB3}" presName="horz1" presStyleCnt="0"/>
      <dgm:spPr/>
    </dgm:pt>
    <dgm:pt modelId="{37613131-52AC-47F4-9378-58161B9BBCD4}" type="pres">
      <dgm:prSet presAssocID="{42DF67ED-3E63-452C-8F15-EB11A4322FB3}" presName="tx1" presStyleLbl="revTx" presStyleIdx="4" presStyleCnt="5"/>
      <dgm:spPr/>
    </dgm:pt>
    <dgm:pt modelId="{AB7F16F5-621C-4FB9-AEF9-F8BDA5972B6C}" type="pres">
      <dgm:prSet presAssocID="{42DF67ED-3E63-452C-8F15-EB11A4322FB3}" presName="vert1" presStyleCnt="0"/>
      <dgm:spPr/>
    </dgm:pt>
  </dgm:ptLst>
  <dgm:cxnLst>
    <dgm:cxn modelId="{C7CF210D-06F4-4000-85F3-8B1F5F17274A}" type="presOf" srcId="{49D3B076-504E-48C5-9F88-C6052EF9128C}" destId="{975B3FAA-05C1-4FA5-B36F-6A9663875C18}" srcOrd="0" destOrd="0" presId="urn:microsoft.com/office/officeart/2008/layout/LinedList"/>
    <dgm:cxn modelId="{A8B06F20-39F1-43D9-A932-E26DB9DED4A9}" type="presOf" srcId="{42DF67ED-3E63-452C-8F15-EB11A4322FB3}" destId="{37613131-52AC-47F4-9378-58161B9BBCD4}" srcOrd="0" destOrd="0" presId="urn:microsoft.com/office/officeart/2008/layout/LinedList"/>
    <dgm:cxn modelId="{B604AA34-8BF1-4BB6-9FEE-F77CD1A60941}" type="presOf" srcId="{4A0047F0-B4AF-4BD1-8311-1AD0557120BE}" destId="{1F1B4751-91DF-427E-A827-A2E672639BDC}" srcOrd="0" destOrd="0" presId="urn:microsoft.com/office/officeart/2008/layout/LinedList"/>
    <dgm:cxn modelId="{3086035E-931B-47C2-8842-2105B8C23C41}" type="presOf" srcId="{198790CF-1A11-43E6-B6DC-0576DCC2F72F}" destId="{B0DC8B10-971C-4C28-9C67-D1D6DD86C4FC}" srcOrd="0" destOrd="0" presId="urn:microsoft.com/office/officeart/2008/layout/LinedList"/>
    <dgm:cxn modelId="{9B995A73-2D17-4838-9D3A-98813B662B6C}" type="presOf" srcId="{388F1F20-1E54-464C-9782-76A2371B5692}" destId="{5E55CD6E-321F-469E-AC5E-808D97DDF54A}" srcOrd="0" destOrd="0" presId="urn:microsoft.com/office/officeart/2008/layout/LinedList"/>
    <dgm:cxn modelId="{41632E9D-EA92-4393-8F95-67FC80EEDC7C}" type="presOf" srcId="{03A24DDC-09A4-484B-9F2E-97BC34396D53}" destId="{77E1AAAE-7412-4120-AC82-BE70BF30EB8E}" srcOrd="0" destOrd="0" presId="urn:microsoft.com/office/officeart/2008/layout/LinedList"/>
    <dgm:cxn modelId="{92EE3B9F-3450-4F6C-A0A4-F4E6DCE0AAC0}" srcId="{03A24DDC-09A4-484B-9F2E-97BC34396D53}" destId="{42DF67ED-3E63-452C-8F15-EB11A4322FB3}" srcOrd="4" destOrd="0" parTransId="{D80DCE47-8CE7-4060-8A9D-D03D13C766A8}" sibTransId="{718F8F52-1E74-43B2-8216-4CEAF002A711}"/>
    <dgm:cxn modelId="{A9BEDAA5-716E-4D3E-B6C3-EACA15FC95FB}" srcId="{03A24DDC-09A4-484B-9F2E-97BC34396D53}" destId="{198790CF-1A11-43E6-B6DC-0576DCC2F72F}" srcOrd="1" destOrd="0" parTransId="{CFDF6C4F-0B1F-435A-99AC-9B3089906018}" sibTransId="{64AFCD5B-9772-4705-B631-147250250EDC}"/>
    <dgm:cxn modelId="{C33C7FAD-708D-40FB-8B51-D80F5ADF48BF}" srcId="{03A24DDC-09A4-484B-9F2E-97BC34396D53}" destId="{388F1F20-1E54-464C-9782-76A2371B5692}" srcOrd="0" destOrd="0" parTransId="{FEFAD73A-7E79-4982-A28A-F6611DBDAF07}" sibTransId="{B8FE3AAD-9634-4613-B924-15ECE33B9FEA}"/>
    <dgm:cxn modelId="{20C1B4AE-52E6-47D3-ACE2-854F064AB264}" srcId="{03A24DDC-09A4-484B-9F2E-97BC34396D53}" destId="{4A0047F0-B4AF-4BD1-8311-1AD0557120BE}" srcOrd="3" destOrd="0" parTransId="{F38C3938-77FC-43FA-AD74-675FBF699A89}" sibTransId="{8D7C01D9-8617-4FDD-BC9F-81A207D82730}"/>
    <dgm:cxn modelId="{604414E6-AF58-4597-AE6A-9861FDA14763}" srcId="{03A24DDC-09A4-484B-9F2E-97BC34396D53}" destId="{49D3B076-504E-48C5-9F88-C6052EF9128C}" srcOrd="2" destOrd="0" parTransId="{6057ABAE-5B02-441E-BABF-66D1B552FF4D}" sibTransId="{43E10D6E-751D-4BDC-AE5B-3F66EFEE6A93}"/>
    <dgm:cxn modelId="{3DAC807A-1B42-43D1-8445-7C9DEB2A01F2}" type="presParOf" srcId="{77E1AAAE-7412-4120-AC82-BE70BF30EB8E}" destId="{9AFD8898-FB35-4A3E-A81D-8994E5D72759}" srcOrd="0" destOrd="0" presId="urn:microsoft.com/office/officeart/2008/layout/LinedList"/>
    <dgm:cxn modelId="{159A190C-3D3C-4CB3-AF76-E3EE1726E986}" type="presParOf" srcId="{77E1AAAE-7412-4120-AC82-BE70BF30EB8E}" destId="{F59343E2-071C-4F15-A808-9C2B871C041F}" srcOrd="1" destOrd="0" presId="urn:microsoft.com/office/officeart/2008/layout/LinedList"/>
    <dgm:cxn modelId="{839F00E2-42BA-4620-917E-82A60F4BB015}" type="presParOf" srcId="{F59343E2-071C-4F15-A808-9C2B871C041F}" destId="{5E55CD6E-321F-469E-AC5E-808D97DDF54A}" srcOrd="0" destOrd="0" presId="urn:microsoft.com/office/officeart/2008/layout/LinedList"/>
    <dgm:cxn modelId="{0200F6B1-8255-4C43-A1F2-77F70C5C4F0D}" type="presParOf" srcId="{F59343E2-071C-4F15-A808-9C2B871C041F}" destId="{DB332C2A-1570-40D4-A051-B53D99A49AE1}" srcOrd="1" destOrd="0" presId="urn:microsoft.com/office/officeart/2008/layout/LinedList"/>
    <dgm:cxn modelId="{48D90786-4D33-45F5-9B65-8D311DB14351}" type="presParOf" srcId="{77E1AAAE-7412-4120-AC82-BE70BF30EB8E}" destId="{BFB9EE75-68FF-44EC-A1CC-EED1CC659720}" srcOrd="2" destOrd="0" presId="urn:microsoft.com/office/officeart/2008/layout/LinedList"/>
    <dgm:cxn modelId="{066CCDCC-FBD8-473E-8C30-CBDAD4BC25D0}" type="presParOf" srcId="{77E1AAAE-7412-4120-AC82-BE70BF30EB8E}" destId="{92FC7529-0044-40C5-9175-5228C478893D}" srcOrd="3" destOrd="0" presId="urn:microsoft.com/office/officeart/2008/layout/LinedList"/>
    <dgm:cxn modelId="{55B81860-FC23-4BD6-A56E-72165CD08337}" type="presParOf" srcId="{92FC7529-0044-40C5-9175-5228C478893D}" destId="{B0DC8B10-971C-4C28-9C67-D1D6DD86C4FC}" srcOrd="0" destOrd="0" presId="urn:microsoft.com/office/officeart/2008/layout/LinedList"/>
    <dgm:cxn modelId="{83FC46AC-E7A3-4C05-BC91-124411385AC2}" type="presParOf" srcId="{92FC7529-0044-40C5-9175-5228C478893D}" destId="{54A00F65-874D-4D1C-A053-2E3EC31A67C7}" srcOrd="1" destOrd="0" presId="urn:microsoft.com/office/officeart/2008/layout/LinedList"/>
    <dgm:cxn modelId="{3BF0DBA7-51A6-49B2-9ABE-8A38F234D66C}" type="presParOf" srcId="{77E1AAAE-7412-4120-AC82-BE70BF30EB8E}" destId="{30557D8F-1DD6-4DFF-A9D3-53CA4A54078D}" srcOrd="4" destOrd="0" presId="urn:microsoft.com/office/officeart/2008/layout/LinedList"/>
    <dgm:cxn modelId="{402F316B-AA73-4492-A711-53CBCF990010}" type="presParOf" srcId="{77E1AAAE-7412-4120-AC82-BE70BF30EB8E}" destId="{FA255569-B05D-45A1-A758-4F824AC2985C}" srcOrd="5" destOrd="0" presId="urn:microsoft.com/office/officeart/2008/layout/LinedList"/>
    <dgm:cxn modelId="{4BF55924-3636-4637-ABE6-A7908B5C05EB}" type="presParOf" srcId="{FA255569-B05D-45A1-A758-4F824AC2985C}" destId="{975B3FAA-05C1-4FA5-B36F-6A9663875C18}" srcOrd="0" destOrd="0" presId="urn:microsoft.com/office/officeart/2008/layout/LinedList"/>
    <dgm:cxn modelId="{552F5F02-FB5E-4D92-A788-A409218B4958}" type="presParOf" srcId="{FA255569-B05D-45A1-A758-4F824AC2985C}" destId="{0F19D0DE-02FB-4E69-8EE6-45FB244C679F}" srcOrd="1" destOrd="0" presId="urn:microsoft.com/office/officeart/2008/layout/LinedList"/>
    <dgm:cxn modelId="{30965CC7-7F75-468F-AA45-A43C14DD2A9C}" type="presParOf" srcId="{77E1AAAE-7412-4120-AC82-BE70BF30EB8E}" destId="{6CEE1DB6-6983-405E-800C-4680685FF16D}" srcOrd="6" destOrd="0" presId="urn:microsoft.com/office/officeart/2008/layout/LinedList"/>
    <dgm:cxn modelId="{4F9B7C5F-F58E-4DF3-8A1D-668F460A43FA}" type="presParOf" srcId="{77E1AAAE-7412-4120-AC82-BE70BF30EB8E}" destId="{E91909B6-C2CB-4FE6-AF5D-1DB833E51BD4}" srcOrd="7" destOrd="0" presId="urn:microsoft.com/office/officeart/2008/layout/LinedList"/>
    <dgm:cxn modelId="{696570C3-4F8A-435F-9FB2-CFA312F1D550}" type="presParOf" srcId="{E91909B6-C2CB-4FE6-AF5D-1DB833E51BD4}" destId="{1F1B4751-91DF-427E-A827-A2E672639BDC}" srcOrd="0" destOrd="0" presId="urn:microsoft.com/office/officeart/2008/layout/LinedList"/>
    <dgm:cxn modelId="{B3D96E8D-0B1F-4FFB-9F8E-31DEA4AF493D}" type="presParOf" srcId="{E91909B6-C2CB-4FE6-AF5D-1DB833E51BD4}" destId="{0EEE5F2A-0642-4F4F-A245-537C01A8CE1E}" srcOrd="1" destOrd="0" presId="urn:microsoft.com/office/officeart/2008/layout/LinedList"/>
    <dgm:cxn modelId="{0E60AA5E-E232-4D8F-AF65-2220076E11D5}" type="presParOf" srcId="{77E1AAAE-7412-4120-AC82-BE70BF30EB8E}" destId="{89833360-84B8-45CD-9A27-7BEE2534A3E6}" srcOrd="8" destOrd="0" presId="urn:microsoft.com/office/officeart/2008/layout/LinedList"/>
    <dgm:cxn modelId="{DFED9171-5842-4483-8316-4DB91DAB6920}" type="presParOf" srcId="{77E1AAAE-7412-4120-AC82-BE70BF30EB8E}" destId="{F6018F88-C289-4315-9BDC-D3BDBF269D17}" srcOrd="9" destOrd="0" presId="urn:microsoft.com/office/officeart/2008/layout/LinedList"/>
    <dgm:cxn modelId="{6B8FD94B-841E-444D-999A-E77F28A7E8DA}" type="presParOf" srcId="{F6018F88-C289-4315-9BDC-D3BDBF269D17}" destId="{37613131-52AC-47F4-9378-58161B9BBCD4}" srcOrd="0" destOrd="0" presId="urn:microsoft.com/office/officeart/2008/layout/LinedList"/>
    <dgm:cxn modelId="{A9042EA9-ECED-4782-B51D-EAF74D6F5376}" type="presParOf" srcId="{F6018F88-C289-4315-9BDC-D3BDBF269D17}" destId="{AB7F16F5-621C-4FB9-AEF9-F8BDA5972B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0936F2-8E0C-47C4-BCCA-6C9B4647CAA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E8D1E4A-70BD-48A8-9F30-948AF87760E9}">
      <dgm:prSet/>
      <dgm:spPr/>
      <dgm:t>
        <a:bodyPr/>
        <a:lstStyle/>
        <a:p>
          <a:r>
            <a:rPr lang="en-US"/>
            <a:t>• Start pentru Tineri</a:t>
          </a:r>
        </a:p>
      </dgm:t>
    </dgm:pt>
    <dgm:pt modelId="{8CAB9A74-42C2-4991-826A-450AACA039FC}" type="parTrans" cxnId="{108FBCC7-5E46-46A4-83A2-71DE5A611021}">
      <dgm:prSet/>
      <dgm:spPr/>
      <dgm:t>
        <a:bodyPr/>
        <a:lstStyle/>
        <a:p>
          <a:endParaRPr lang="en-US"/>
        </a:p>
      </dgm:t>
    </dgm:pt>
    <dgm:pt modelId="{45457593-F8DE-4838-9492-7F2AB34ACCE5}" type="sibTrans" cxnId="{108FBCC7-5E46-46A4-83A2-71DE5A611021}">
      <dgm:prSet/>
      <dgm:spPr/>
      <dgm:t>
        <a:bodyPr/>
        <a:lstStyle/>
        <a:p>
          <a:endParaRPr lang="en-US"/>
        </a:p>
      </dgm:t>
    </dgm:pt>
    <dgm:pt modelId="{10D41FB7-02A2-419A-A83B-792DB7337980}">
      <dgm:prSet/>
      <dgm:spPr/>
      <dgm:t>
        <a:bodyPr/>
        <a:lstStyle/>
        <a:p>
          <a:r>
            <a:rPr lang="en-US"/>
            <a:t>• Femei în Afaceri</a:t>
          </a:r>
        </a:p>
      </dgm:t>
    </dgm:pt>
    <dgm:pt modelId="{25669567-AC4C-44A6-BB83-63FB2BE0F3C8}" type="parTrans" cxnId="{377BCF52-6757-41B7-9A6D-6EE068EB2FE7}">
      <dgm:prSet/>
      <dgm:spPr/>
      <dgm:t>
        <a:bodyPr/>
        <a:lstStyle/>
        <a:p>
          <a:endParaRPr lang="en-US"/>
        </a:p>
      </dgm:t>
    </dgm:pt>
    <dgm:pt modelId="{C9C224F3-71C2-473F-80EF-FACF06348FE3}" type="sibTrans" cxnId="{377BCF52-6757-41B7-9A6D-6EE068EB2FE7}">
      <dgm:prSet/>
      <dgm:spPr/>
      <dgm:t>
        <a:bodyPr/>
        <a:lstStyle/>
        <a:p>
          <a:endParaRPr lang="en-US"/>
        </a:p>
      </dgm:t>
    </dgm:pt>
    <dgm:pt modelId="{5D7B6EA7-1C12-4B64-B034-A01484CA9D89}">
      <dgm:prSet/>
      <dgm:spPr/>
      <dgm:t>
        <a:bodyPr/>
        <a:lstStyle/>
        <a:p>
          <a:r>
            <a:rPr lang="en-US"/>
            <a:t>• PARE 1+1</a:t>
          </a:r>
        </a:p>
      </dgm:t>
    </dgm:pt>
    <dgm:pt modelId="{0983AF8A-2E6A-4A1A-8C85-3AE8B58EDFC8}" type="parTrans" cxnId="{22FFCA82-3EFF-4419-8AB8-DFB7E19CC66A}">
      <dgm:prSet/>
      <dgm:spPr/>
      <dgm:t>
        <a:bodyPr/>
        <a:lstStyle/>
        <a:p>
          <a:endParaRPr lang="en-US"/>
        </a:p>
      </dgm:t>
    </dgm:pt>
    <dgm:pt modelId="{8BA21451-3197-4615-9DC6-EC55AE66097A}" type="sibTrans" cxnId="{22FFCA82-3EFF-4419-8AB8-DFB7E19CC66A}">
      <dgm:prSet/>
      <dgm:spPr/>
      <dgm:t>
        <a:bodyPr/>
        <a:lstStyle/>
        <a:p>
          <a:endParaRPr lang="en-US"/>
        </a:p>
      </dgm:t>
    </dgm:pt>
    <dgm:pt modelId="{142E7CBC-DECB-4471-B10B-E1E83A931D8C}">
      <dgm:prSet/>
      <dgm:spPr/>
      <dgm:t>
        <a:bodyPr/>
        <a:lstStyle/>
        <a:p>
          <a:r>
            <a:rPr lang="en-US"/>
            <a:t>• Parcuri IT</a:t>
          </a:r>
        </a:p>
      </dgm:t>
    </dgm:pt>
    <dgm:pt modelId="{783B5AA4-10F7-4C35-977E-653C6C27BB16}" type="parTrans" cxnId="{DF897C22-47BF-4290-849D-FCADB6EA08E1}">
      <dgm:prSet/>
      <dgm:spPr/>
      <dgm:t>
        <a:bodyPr/>
        <a:lstStyle/>
        <a:p>
          <a:endParaRPr lang="en-US"/>
        </a:p>
      </dgm:t>
    </dgm:pt>
    <dgm:pt modelId="{1F392665-E18E-4415-8528-98CB37DC90A6}" type="sibTrans" cxnId="{DF897C22-47BF-4290-849D-FCADB6EA08E1}">
      <dgm:prSet/>
      <dgm:spPr/>
      <dgm:t>
        <a:bodyPr/>
        <a:lstStyle/>
        <a:p>
          <a:endParaRPr lang="en-US"/>
        </a:p>
      </dgm:t>
    </dgm:pt>
    <dgm:pt modelId="{5E6B7162-F6ED-4744-B3D5-7CFD388ABDC4}">
      <dgm:prSet/>
      <dgm:spPr/>
      <dgm:t>
        <a:bodyPr/>
        <a:lstStyle/>
        <a:p>
          <a:r>
            <a:rPr lang="en-US"/>
            <a:t>„Statul nu îți face afacerea. Dar îți deschide ușa.”</a:t>
          </a:r>
        </a:p>
      </dgm:t>
    </dgm:pt>
    <dgm:pt modelId="{B5B76712-4B0C-4373-A1D3-91A6A0C3D57A}" type="parTrans" cxnId="{1480DF83-CD28-4D09-812C-AE8BC94743A3}">
      <dgm:prSet/>
      <dgm:spPr/>
      <dgm:t>
        <a:bodyPr/>
        <a:lstStyle/>
        <a:p>
          <a:endParaRPr lang="en-US"/>
        </a:p>
      </dgm:t>
    </dgm:pt>
    <dgm:pt modelId="{D2EE8205-3BFE-49AB-B648-7446AA2C6695}" type="sibTrans" cxnId="{1480DF83-CD28-4D09-812C-AE8BC94743A3}">
      <dgm:prSet/>
      <dgm:spPr/>
      <dgm:t>
        <a:bodyPr/>
        <a:lstStyle/>
        <a:p>
          <a:endParaRPr lang="en-US"/>
        </a:p>
      </dgm:t>
    </dgm:pt>
    <dgm:pt modelId="{967C4ED1-F201-4E80-93CB-99E3DACB403E}" type="pres">
      <dgm:prSet presAssocID="{4E0936F2-8E0C-47C4-BCCA-6C9B4647CAA9}" presName="linear" presStyleCnt="0">
        <dgm:presLayoutVars>
          <dgm:animLvl val="lvl"/>
          <dgm:resizeHandles val="exact"/>
        </dgm:presLayoutVars>
      </dgm:prSet>
      <dgm:spPr/>
    </dgm:pt>
    <dgm:pt modelId="{9412DFD2-5E79-4488-A62A-FBCB61F81D3D}" type="pres">
      <dgm:prSet presAssocID="{8E8D1E4A-70BD-48A8-9F30-948AF87760E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1285AFD-FF27-4811-9353-51F8156F597A}" type="pres">
      <dgm:prSet presAssocID="{45457593-F8DE-4838-9492-7F2AB34ACCE5}" presName="spacer" presStyleCnt="0"/>
      <dgm:spPr/>
    </dgm:pt>
    <dgm:pt modelId="{DEA42808-0662-4FCD-A2E7-E616AB220239}" type="pres">
      <dgm:prSet presAssocID="{10D41FB7-02A2-419A-A83B-792DB733798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A6D1567-E6C0-4F9C-BAF1-7153694675A1}" type="pres">
      <dgm:prSet presAssocID="{C9C224F3-71C2-473F-80EF-FACF06348FE3}" presName="spacer" presStyleCnt="0"/>
      <dgm:spPr/>
    </dgm:pt>
    <dgm:pt modelId="{38BC5915-D579-4F99-8BD9-7519AE805F7E}" type="pres">
      <dgm:prSet presAssocID="{5D7B6EA7-1C12-4B64-B034-A01484CA9D8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DD10C7E-679D-4AA9-A614-DBAC04F6A24D}" type="pres">
      <dgm:prSet presAssocID="{8BA21451-3197-4615-9DC6-EC55AE66097A}" presName="spacer" presStyleCnt="0"/>
      <dgm:spPr/>
    </dgm:pt>
    <dgm:pt modelId="{86935A96-C619-4BBE-A222-87511B8ECCF3}" type="pres">
      <dgm:prSet presAssocID="{142E7CBC-DECB-4471-B10B-E1E83A931D8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3D2C5B1-B95C-4D3A-9C67-2B7D896F4AB2}" type="pres">
      <dgm:prSet presAssocID="{1F392665-E18E-4415-8528-98CB37DC90A6}" presName="spacer" presStyleCnt="0"/>
      <dgm:spPr/>
    </dgm:pt>
    <dgm:pt modelId="{2EBD55D6-E99A-41C3-9EB4-A5DBA49E5621}" type="pres">
      <dgm:prSet presAssocID="{5E6B7162-F6ED-4744-B3D5-7CFD388ABDC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EA4560B-F99D-4869-A1A3-5F86AF8042D7}" type="presOf" srcId="{10D41FB7-02A2-419A-A83B-792DB7337980}" destId="{DEA42808-0662-4FCD-A2E7-E616AB220239}" srcOrd="0" destOrd="0" presId="urn:microsoft.com/office/officeart/2005/8/layout/vList2"/>
    <dgm:cxn modelId="{DF897C22-47BF-4290-849D-FCADB6EA08E1}" srcId="{4E0936F2-8E0C-47C4-BCCA-6C9B4647CAA9}" destId="{142E7CBC-DECB-4471-B10B-E1E83A931D8C}" srcOrd="3" destOrd="0" parTransId="{783B5AA4-10F7-4C35-977E-653C6C27BB16}" sibTransId="{1F392665-E18E-4415-8528-98CB37DC90A6}"/>
    <dgm:cxn modelId="{F4F17568-57E4-415D-8F0F-4BD8BCB96075}" type="presOf" srcId="{8E8D1E4A-70BD-48A8-9F30-948AF87760E9}" destId="{9412DFD2-5E79-4488-A62A-FBCB61F81D3D}" srcOrd="0" destOrd="0" presId="urn:microsoft.com/office/officeart/2005/8/layout/vList2"/>
    <dgm:cxn modelId="{AC04BC4C-26BF-4BEF-8234-5663C9472FEF}" type="presOf" srcId="{4E0936F2-8E0C-47C4-BCCA-6C9B4647CAA9}" destId="{967C4ED1-F201-4E80-93CB-99E3DACB403E}" srcOrd="0" destOrd="0" presId="urn:microsoft.com/office/officeart/2005/8/layout/vList2"/>
    <dgm:cxn modelId="{99E0286D-5072-4CC3-A0F7-DA1DE9CF44EA}" type="presOf" srcId="{5E6B7162-F6ED-4744-B3D5-7CFD388ABDC4}" destId="{2EBD55D6-E99A-41C3-9EB4-A5DBA49E5621}" srcOrd="0" destOrd="0" presId="urn:microsoft.com/office/officeart/2005/8/layout/vList2"/>
    <dgm:cxn modelId="{377BCF52-6757-41B7-9A6D-6EE068EB2FE7}" srcId="{4E0936F2-8E0C-47C4-BCCA-6C9B4647CAA9}" destId="{10D41FB7-02A2-419A-A83B-792DB7337980}" srcOrd="1" destOrd="0" parTransId="{25669567-AC4C-44A6-BB83-63FB2BE0F3C8}" sibTransId="{C9C224F3-71C2-473F-80EF-FACF06348FE3}"/>
    <dgm:cxn modelId="{E191C379-1C95-4E1F-AE44-25CACDEA98EA}" type="presOf" srcId="{142E7CBC-DECB-4471-B10B-E1E83A931D8C}" destId="{86935A96-C619-4BBE-A222-87511B8ECCF3}" srcOrd="0" destOrd="0" presId="urn:microsoft.com/office/officeart/2005/8/layout/vList2"/>
    <dgm:cxn modelId="{22FFCA82-3EFF-4419-8AB8-DFB7E19CC66A}" srcId="{4E0936F2-8E0C-47C4-BCCA-6C9B4647CAA9}" destId="{5D7B6EA7-1C12-4B64-B034-A01484CA9D89}" srcOrd="2" destOrd="0" parTransId="{0983AF8A-2E6A-4A1A-8C85-3AE8B58EDFC8}" sibTransId="{8BA21451-3197-4615-9DC6-EC55AE66097A}"/>
    <dgm:cxn modelId="{1480DF83-CD28-4D09-812C-AE8BC94743A3}" srcId="{4E0936F2-8E0C-47C4-BCCA-6C9B4647CAA9}" destId="{5E6B7162-F6ED-4744-B3D5-7CFD388ABDC4}" srcOrd="4" destOrd="0" parTransId="{B5B76712-4B0C-4373-A1D3-91A6A0C3D57A}" sibTransId="{D2EE8205-3BFE-49AB-B648-7446AA2C6695}"/>
    <dgm:cxn modelId="{108FBCC7-5E46-46A4-83A2-71DE5A611021}" srcId="{4E0936F2-8E0C-47C4-BCCA-6C9B4647CAA9}" destId="{8E8D1E4A-70BD-48A8-9F30-948AF87760E9}" srcOrd="0" destOrd="0" parTransId="{8CAB9A74-42C2-4991-826A-450AACA039FC}" sibTransId="{45457593-F8DE-4838-9492-7F2AB34ACCE5}"/>
    <dgm:cxn modelId="{24CD0DED-21DC-4306-9649-C575556FCB28}" type="presOf" srcId="{5D7B6EA7-1C12-4B64-B034-A01484CA9D89}" destId="{38BC5915-D579-4F99-8BD9-7519AE805F7E}" srcOrd="0" destOrd="0" presId="urn:microsoft.com/office/officeart/2005/8/layout/vList2"/>
    <dgm:cxn modelId="{0310C984-2890-4571-9198-28810FDB9841}" type="presParOf" srcId="{967C4ED1-F201-4E80-93CB-99E3DACB403E}" destId="{9412DFD2-5E79-4488-A62A-FBCB61F81D3D}" srcOrd="0" destOrd="0" presId="urn:microsoft.com/office/officeart/2005/8/layout/vList2"/>
    <dgm:cxn modelId="{66914A14-A85C-4EA1-B2AE-72A7225885C7}" type="presParOf" srcId="{967C4ED1-F201-4E80-93CB-99E3DACB403E}" destId="{71285AFD-FF27-4811-9353-51F8156F597A}" srcOrd="1" destOrd="0" presId="urn:microsoft.com/office/officeart/2005/8/layout/vList2"/>
    <dgm:cxn modelId="{E8AA8861-32ED-47D5-81B7-0BBDB92CFBB4}" type="presParOf" srcId="{967C4ED1-F201-4E80-93CB-99E3DACB403E}" destId="{DEA42808-0662-4FCD-A2E7-E616AB220239}" srcOrd="2" destOrd="0" presId="urn:microsoft.com/office/officeart/2005/8/layout/vList2"/>
    <dgm:cxn modelId="{B73C4007-3BD0-45E4-BBC4-2FC6ED252507}" type="presParOf" srcId="{967C4ED1-F201-4E80-93CB-99E3DACB403E}" destId="{EA6D1567-E6C0-4F9C-BAF1-7153694675A1}" srcOrd="3" destOrd="0" presId="urn:microsoft.com/office/officeart/2005/8/layout/vList2"/>
    <dgm:cxn modelId="{50BFB9DF-CB9D-486B-9CA6-34D5D0097D53}" type="presParOf" srcId="{967C4ED1-F201-4E80-93CB-99E3DACB403E}" destId="{38BC5915-D579-4F99-8BD9-7519AE805F7E}" srcOrd="4" destOrd="0" presId="urn:microsoft.com/office/officeart/2005/8/layout/vList2"/>
    <dgm:cxn modelId="{007F3FE4-41FC-45C9-BB77-1F0689CE4324}" type="presParOf" srcId="{967C4ED1-F201-4E80-93CB-99E3DACB403E}" destId="{0DD10C7E-679D-4AA9-A614-DBAC04F6A24D}" srcOrd="5" destOrd="0" presId="urn:microsoft.com/office/officeart/2005/8/layout/vList2"/>
    <dgm:cxn modelId="{BC32C6EF-6F1B-4980-84D0-201151FF70FF}" type="presParOf" srcId="{967C4ED1-F201-4E80-93CB-99E3DACB403E}" destId="{86935A96-C619-4BBE-A222-87511B8ECCF3}" srcOrd="6" destOrd="0" presId="urn:microsoft.com/office/officeart/2005/8/layout/vList2"/>
    <dgm:cxn modelId="{98A1CE43-5AAB-4802-BD93-05138FDD42C7}" type="presParOf" srcId="{967C4ED1-F201-4E80-93CB-99E3DACB403E}" destId="{33D2C5B1-B95C-4D3A-9C67-2B7D896F4AB2}" srcOrd="7" destOrd="0" presId="urn:microsoft.com/office/officeart/2005/8/layout/vList2"/>
    <dgm:cxn modelId="{66604F04-3C31-440A-AD12-1978FF251166}" type="presParOf" srcId="{967C4ED1-F201-4E80-93CB-99E3DACB403E}" destId="{2EBD55D6-E99A-41C3-9EB4-A5DBA49E562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32AA61-89BB-46A0-B6F3-4807646637EE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DCCEA0C-4CA9-4EE4-869A-B3C88DC7B99E}">
      <dgm:prSet/>
      <dgm:spPr/>
      <dgm:t>
        <a:bodyPr/>
        <a:lstStyle/>
        <a:p>
          <a:r>
            <a:rPr lang="en-US"/>
            <a:t>• EU4Business</a:t>
          </a:r>
        </a:p>
      </dgm:t>
    </dgm:pt>
    <dgm:pt modelId="{14BC5C66-9CFE-48AF-8007-452DE88EA61D}" type="parTrans" cxnId="{9D53EB38-9B28-46F5-93EA-0CEB52D6A03F}">
      <dgm:prSet/>
      <dgm:spPr/>
      <dgm:t>
        <a:bodyPr/>
        <a:lstStyle/>
        <a:p>
          <a:endParaRPr lang="en-US"/>
        </a:p>
      </dgm:t>
    </dgm:pt>
    <dgm:pt modelId="{471177C9-5509-4CB0-ACB9-BBE93A9F4662}" type="sibTrans" cxnId="{9D53EB38-9B28-46F5-93EA-0CEB52D6A03F}">
      <dgm:prSet/>
      <dgm:spPr/>
      <dgm:t>
        <a:bodyPr/>
        <a:lstStyle/>
        <a:p>
          <a:endParaRPr lang="en-US"/>
        </a:p>
      </dgm:t>
    </dgm:pt>
    <dgm:pt modelId="{49F1F814-0D34-42EC-86D9-E9379A0B1C57}">
      <dgm:prSet/>
      <dgm:spPr/>
      <dgm:t>
        <a:bodyPr/>
        <a:lstStyle/>
        <a:p>
          <a:r>
            <a:rPr lang="en-US"/>
            <a:t>• EBRD &amp; EIB</a:t>
          </a:r>
        </a:p>
      </dgm:t>
    </dgm:pt>
    <dgm:pt modelId="{94A6B936-3994-4509-88E4-13309522B9F3}" type="parTrans" cxnId="{56780E62-36C0-4D78-A6F5-4961F721EC73}">
      <dgm:prSet/>
      <dgm:spPr/>
      <dgm:t>
        <a:bodyPr/>
        <a:lstStyle/>
        <a:p>
          <a:endParaRPr lang="en-US"/>
        </a:p>
      </dgm:t>
    </dgm:pt>
    <dgm:pt modelId="{C3F29E08-7A6C-4D21-AFA3-94AC806FD856}" type="sibTrans" cxnId="{56780E62-36C0-4D78-A6F5-4961F721EC73}">
      <dgm:prSet/>
      <dgm:spPr/>
      <dgm:t>
        <a:bodyPr/>
        <a:lstStyle/>
        <a:p>
          <a:endParaRPr lang="en-US"/>
        </a:p>
      </dgm:t>
    </dgm:pt>
    <dgm:pt modelId="{CD2D7C6F-BA9E-40C5-A7A3-CA8C67FF1F06}">
      <dgm:prSet/>
      <dgm:spPr/>
      <dgm:t>
        <a:bodyPr/>
        <a:lstStyle/>
        <a:p>
          <a:r>
            <a:rPr lang="en-US"/>
            <a:t>• Programe pentru energie verde</a:t>
          </a:r>
        </a:p>
      </dgm:t>
    </dgm:pt>
    <dgm:pt modelId="{9A65768D-4E9C-47CD-B221-CF0780698C9C}" type="parTrans" cxnId="{CC12CA4D-9152-4C0D-98D2-A2C017DB36C8}">
      <dgm:prSet/>
      <dgm:spPr/>
      <dgm:t>
        <a:bodyPr/>
        <a:lstStyle/>
        <a:p>
          <a:endParaRPr lang="en-US"/>
        </a:p>
      </dgm:t>
    </dgm:pt>
    <dgm:pt modelId="{2371E82D-DC53-410A-B8E1-45A1DCA7B4EC}" type="sibTrans" cxnId="{CC12CA4D-9152-4C0D-98D2-A2C017DB36C8}">
      <dgm:prSet/>
      <dgm:spPr/>
      <dgm:t>
        <a:bodyPr/>
        <a:lstStyle/>
        <a:p>
          <a:endParaRPr lang="en-US"/>
        </a:p>
      </dgm:t>
    </dgm:pt>
    <dgm:pt modelId="{910F57D5-F55B-4F36-A267-93D5E572AB27}">
      <dgm:prSet/>
      <dgm:spPr/>
      <dgm:t>
        <a:bodyPr/>
        <a:lstStyle/>
        <a:p>
          <a:r>
            <a:rPr lang="en-US"/>
            <a:t>„UE îți dă impulsul. Tu trebuie să faci pasul.”</a:t>
          </a:r>
        </a:p>
      </dgm:t>
    </dgm:pt>
    <dgm:pt modelId="{D805F171-F31F-44F2-8398-8DCC2696F2EE}" type="parTrans" cxnId="{FE8F182E-B8AD-47C7-9FF3-3F6161CA4877}">
      <dgm:prSet/>
      <dgm:spPr/>
      <dgm:t>
        <a:bodyPr/>
        <a:lstStyle/>
        <a:p>
          <a:endParaRPr lang="en-US"/>
        </a:p>
      </dgm:t>
    </dgm:pt>
    <dgm:pt modelId="{3046F849-05E2-4619-A25F-25554C2B675A}" type="sibTrans" cxnId="{FE8F182E-B8AD-47C7-9FF3-3F6161CA4877}">
      <dgm:prSet/>
      <dgm:spPr/>
      <dgm:t>
        <a:bodyPr/>
        <a:lstStyle/>
        <a:p>
          <a:endParaRPr lang="en-US"/>
        </a:p>
      </dgm:t>
    </dgm:pt>
    <dgm:pt modelId="{714370F4-1804-43AC-AD9C-DB17C4FFC814}" type="pres">
      <dgm:prSet presAssocID="{B532AA61-89BB-46A0-B6F3-4807646637EE}" presName="linear" presStyleCnt="0">
        <dgm:presLayoutVars>
          <dgm:animLvl val="lvl"/>
          <dgm:resizeHandles val="exact"/>
        </dgm:presLayoutVars>
      </dgm:prSet>
      <dgm:spPr/>
    </dgm:pt>
    <dgm:pt modelId="{20784181-C404-4DC2-9FA5-48ED144EFD45}" type="pres">
      <dgm:prSet presAssocID="{EDCCEA0C-4CA9-4EE4-869A-B3C88DC7B99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E3F9E6C-7994-4528-B2D0-3355CC27DC0F}" type="pres">
      <dgm:prSet presAssocID="{471177C9-5509-4CB0-ACB9-BBE93A9F4662}" presName="spacer" presStyleCnt="0"/>
      <dgm:spPr/>
    </dgm:pt>
    <dgm:pt modelId="{B753F753-983A-43E0-9AB0-62CD52210109}" type="pres">
      <dgm:prSet presAssocID="{49F1F814-0D34-42EC-86D9-E9379A0B1C5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573BBC5-BB0E-46ED-93DF-4F0670362362}" type="pres">
      <dgm:prSet presAssocID="{C3F29E08-7A6C-4D21-AFA3-94AC806FD856}" presName="spacer" presStyleCnt="0"/>
      <dgm:spPr/>
    </dgm:pt>
    <dgm:pt modelId="{394238A6-DB65-44CD-A671-6813C753113C}" type="pres">
      <dgm:prSet presAssocID="{CD2D7C6F-BA9E-40C5-A7A3-CA8C67FF1F0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FEF3B9-D832-46EE-B9D3-1648E8863B68}" type="pres">
      <dgm:prSet presAssocID="{2371E82D-DC53-410A-B8E1-45A1DCA7B4EC}" presName="spacer" presStyleCnt="0"/>
      <dgm:spPr/>
    </dgm:pt>
    <dgm:pt modelId="{2AA81201-7794-45D4-AB6F-601B63E19FC6}" type="pres">
      <dgm:prSet presAssocID="{910F57D5-F55B-4F36-A267-93D5E572AB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9A3010C-E059-405D-A82E-E79359D44830}" type="presOf" srcId="{CD2D7C6F-BA9E-40C5-A7A3-CA8C67FF1F06}" destId="{394238A6-DB65-44CD-A671-6813C753113C}" srcOrd="0" destOrd="0" presId="urn:microsoft.com/office/officeart/2005/8/layout/vList2"/>
    <dgm:cxn modelId="{41580E0C-7D1D-4145-8BB3-7EFB60D4C251}" type="presOf" srcId="{B532AA61-89BB-46A0-B6F3-4807646637EE}" destId="{714370F4-1804-43AC-AD9C-DB17C4FFC814}" srcOrd="0" destOrd="0" presId="urn:microsoft.com/office/officeart/2005/8/layout/vList2"/>
    <dgm:cxn modelId="{FE8F182E-B8AD-47C7-9FF3-3F6161CA4877}" srcId="{B532AA61-89BB-46A0-B6F3-4807646637EE}" destId="{910F57D5-F55B-4F36-A267-93D5E572AB27}" srcOrd="3" destOrd="0" parTransId="{D805F171-F31F-44F2-8398-8DCC2696F2EE}" sibTransId="{3046F849-05E2-4619-A25F-25554C2B675A}"/>
    <dgm:cxn modelId="{9D53EB38-9B28-46F5-93EA-0CEB52D6A03F}" srcId="{B532AA61-89BB-46A0-B6F3-4807646637EE}" destId="{EDCCEA0C-4CA9-4EE4-869A-B3C88DC7B99E}" srcOrd="0" destOrd="0" parTransId="{14BC5C66-9CFE-48AF-8007-452DE88EA61D}" sibTransId="{471177C9-5509-4CB0-ACB9-BBE93A9F4662}"/>
    <dgm:cxn modelId="{56780E62-36C0-4D78-A6F5-4961F721EC73}" srcId="{B532AA61-89BB-46A0-B6F3-4807646637EE}" destId="{49F1F814-0D34-42EC-86D9-E9379A0B1C57}" srcOrd="1" destOrd="0" parTransId="{94A6B936-3994-4509-88E4-13309522B9F3}" sibTransId="{C3F29E08-7A6C-4D21-AFA3-94AC806FD856}"/>
    <dgm:cxn modelId="{CC12CA4D-9152-4C0D-98D2-A2C017DB36C8}" srcId="{B532AA61-89BB-46A0-B6F3-4807646637EE}" destId="{CD2D7C6F-BA9E-40C5-A7A3-CA8C67FF1F06}" srcOrd="2" destOrd="0" parTransId="{9A65768D-4E9C-47CD-B221-CF0780698C9C}" sibTransId="{2371E82D-DC53-410A-B8E1-45A1DCA7B4EC}"/>
    <dgm:cxn modelId="{A31F06A7-F79A-435B-B6B8-336BD1BDA82E}" type="presOf" srcId="{49F1F814-0D34-42EC-86D9-E9379A0B1C57}" destId="{B753F753-983A-43E0-9AB0-62CD52210109}" srcOrd="0" destOrd="0" presId="urn:microsoft.com/office/officeart/2005/8/layout/vList2"/>
    <dgm:cxn modelId="{A30136C6-988B-4277-BA21-C8954D8099AE}" type="presOf" srcId="{EDCCEA0C-4CA9-4EE4-869A-B3C88DC7B99E}" destId="{20784181-C404-4DC2-9FA5-48ED144EFD45}" srcOrd="0" destOrd="0" presId="urn:microsoft.com/office/officeart/2005/8/layout/vList2"/>
    <dgm:cxn modelId="{17E3DED9-5E16-47A9-917D-8CCF4AF4FBB1}" type="presOf" srcId="{910F57D5-F55B-4F36-A267-93D5E572AB27}" destId="{2AA81201-7794-45D4-AB6F-601B63E19FC6}" srcOrd="0" destOrd="0" presId="urn:microsoft.com/office/officeart/2005/8/layout/vList2"/>
    <dgm:cxn modelId="{CA46E7A3-84A8-4257-B722-E144C91B183F}" type="presParOf" srcId="{714370F4-1804-43AC-AD9C-DB17C4FFC814}" destId="{20784181-C404-4DC2-9FA5-48ED144EFD45}" srcOrd="0" destOrd="0" presId="urn:microsoft.com/office/officeart/2005/8/layout/vList2"/>
    <dgm:cxn modelId="{C2104322-B636-4429-8BE1-266BE0459131}" type="presParOf" srcId="{714370F4-1804-43AC-AD9C-DB17C4FFC814}" destId="{1E3F9E6C-7994-4528-B2D0-3355CC27DC0F}" srcOrd="1" destOrd="0" presId="urn:microsoft.com/office/officeart/2005/8/layout/vList2"/>
    <dgm:cxn modelId="{5E6773E8-2086-4E73-AAE6-985A85D5FB5F}" type="presParOf" srcId="{714370F4-1804-43AC-AD9C-DB17C4FFC814}" destId="{B753F753-983A-43E0-9AB0-62CD52210109}" srcOrd="2" destOrd="0" presId="urn:microsoft.com/office/officeart/2005/8/layout/vList2"/>
    <dgm:cxn modelId="{82632EEC-F591-4E0C-B55F-CCE0265E7E9F}" type="presParOf" srcId="{714370F4-1804-43AC-AD9C-DB17C4FFC814}" destId="{5573BBC5-BB0E-46ED-93DF-4F0670362362}" srcOrd="3" destOrd="0" presId="urn:microsoft.com/office/officeart/2005/8/layout/vList2"/>
    <dgm:cxn modelId="{868C441E-73A7-4E6A-9CD4-CEBB490F9FAA}" type="presParOf" srcId="{714370F4-1804-43AC-AD9C-DB17C4FFC814}" destId="{394238A6-DB65-44CD-A671-6813C753113C}" srcOrd="4" destOrd="0" presId="urn:microsoft.com/office/officeart/2005/8/layout/vList2"/>
    <dgm:cxn modelId="{AA31E02E-1D4C-4313-BA42-4286C9E570DF}" type="presParOf" srcId="{714370F4-1804-43AC-AD9C-DB17C4FFC814}" destId="{C3FEF3B9-D832-46EE-B9D3-1648E8863B68}" srcOrd="5" destOrd="0" presId="urn:microsoft.com/office/officeart/2005/8/layout/vList2"/>
    <dgm:cxn modelId="{5F23761B-8491-4381-B987-50226D9AB391}" type="presParOf" srcId="{714370F4-1804-43AC-AD9C-DB17C4FFC814}" destId="{2AA81201-7794-45D4-AB6F-601B63E19FC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A9640A-259A-4C06-BE73-10BAEF73E408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A39E49F-3108-4B9A-8744-0E9A5DA9FA6C}">
      <dgm:prSet/>
      <dgm:spPr/>
      <dgm:t>
        <a:bodyPr/>
        <a:lstStyle/>
        <a:p>
          <a:r>
            <a:rPr lang="en-US"/>
            <a:t>• GIZ</a:t>
          </a:r>
        </a:p>
      </dgm:t>
    </dgm:pt>
    <dgm:pt modelId="{6E9386A9-E800-488F-9417-4C3191276E16}" type="parTrans" cxnId="{2D2EE7E2-9FFC-431F-AB94-0F63F326F78F}">
      <dgm:prSet/>
      <dgm:spPr/>
      <dgm:t>
        <a:bodyPr/>
        <a:lstStyle/>
        <a:p>
          <a:endParaRPr lang="en-US"/>
        </a:p>
      </dgm:t>
    </dgm:pt>
    <dgm:pt modelId="{0EBBF171-DAAD-4A85-ACAD-7C9D0F8CD7F3}" type="sibTrans" cxnId="{2D2EE7E2-9FFC-431F-AB94-0F63F326F78F}">
      <dgm:prSet/>
      <dgm:spPr/>
      <dgm:t>
        <a:bodyPr/>
        <a:lstStyle/>
        <a:p>
          <a:endParaRPr lang="en-US"/>
        </a:p>
      </dgm:t>
    </dgm:pt>
    <dgm:pt modelId="{589E0637-0BF3-475B-97B6-F0A115E579F4}">
      <dgm:prSet/>
      <dgm:spPr/>
      <dgm:t>
        <a:bodyPr/>
        <a:lstStyle/>
        <a:p>
          <a:r>
            <a:rPr lang="en-US"/>
            <a:t>• PNUD</a:t>
          </a:r>
        </a:p>
      </dgm:t>
    </dgm:pt>
    <dgm:pt modelId="{F8C846AD-2483-40E9-B771-CC0F985619A0}" type="parTrans" cxnId="{29E531DA-6F18-4995-BCA3-BDCD28D41885}">
      <dgm:prSet/>
      <dgm:spPr/>
      <dgm:t>
        <a:bodyPr/>
        <a:lstStyle/>
        <a:p>
          <a:endParaRPr lang="en-US"/>
        </a:p>
      </dgm:t>
    </dgm:pt>
    <dgm:pt modelId="{0974D9CD-07D2-4599-87F6-A9BBE0886238}" type="sibTrans" cxnId="{29E531DA-6F18-4995-BCA3-BDCD28D41885}">
      <dgm:prSet/>
      <dgm:spPr/>
      <dgm:t>
        <a:bodyPr/>
        <a:lstStyle/>
        <a:p>
          <a:endParaRPr lang="en-US"/>
        </a:p>
      </dgm:t>
    </dgm:pt>
    <dgm:pt modelId="{76652F2D-111E-4D00-B19D-15F02D3AE0ED}">
      <dgm:prSet/>
      <dgm:spPr/>
      <dgm:t>
        <a:bodyPr/>
        <a:lstStyle/>
        <a:p>
          <a:r>
            <a:rPr lang="en-US"/>
            <a:t>• Swiss Development</a:t>
          </a:r>
        </a:p>
      </dgm:t>
    </dgm:pt>
    <dgm:pt modelId="{42C660EA-48FA-46F1-8458-1CE2EF81681C}" type="parTrans" cxnId="{F1729321-902C-44D0-BCC3-068587EF3E13}">
      <dgm:prSet/>
      <dgm:spPr/>
      <dgm:t>
        <a:bodyPr/>
        <a:lstStyle/>
        <a:p>
          <a:endParaRPr lang="en-US"/>
        </a:p>
      </dgm:t>
    </dgm:pt>
    <dgm:pt modelId="{073C5B94-B1DE-4700-B574-3CB0EFF7A286}" type="sibTrans" cxnId="{F1729321-902C-44D0-BCC3-068587EF3E13}">
      <dgm:prSet/>
      <dgm:spPr/>
      <dgm:t>
        <a:bodyPr/>
        <a:lstStyle/>
        <a:p>
          <a:endParaRPr lang="en-US"/>
        </a:p>
      </dgm:t>
    </dgm:pt>
    <dgm:pt modelId="{A43A4260-5E93-43E5-B6BE-D152522094F0}">
      <dgm:prSet/>
      <dgm:spPr/>
      <dgm:t>
        <a:bodyPr/>
        <a:lstStyle/>
        <a:p>
          <a:r>
            <a:rPr lang="en-US"/>
            <a:t>• Asociații de business</a:t>
          </a:r>
        </a:p>
      </dgm:t>
    </dgm:pt>
    <dgm:pt modelId="{CAF79793-9B28-4E4D-8C79-CD52F5192FAE}" type="parTrans" cxnId="{B6E2D3D4-604F-4C14-8E98-C28A89E574A0}">
      <dgm:prSet/>
      <dgm:spPr/>
      <dgm:t>
        <a:bodyPr/>
        <a:lstStyle/>
        <a:p>
          <a:endParaRPr lang="en-US"/>
        </a:p>
      </dgm:t>
    </dgm:pt>
    <dgm:pt modelId="{4796709D-2C7E-4362-A7DE-97D7E18A0F28}" type="sibTrans" cxnId="{B6E2D3D4-604F-4C14-8E98-C28A89E574A0}">
      <dgm:prSet/>
      <dgm:spPr/>
      <dgm:t>
        <a:bodyPr/>
        <a:lstStyle/>
        <a:p>
          <a:endParaRPr lang="en-US"/>
        </a:p>
      </dgm:t>
    </dgm:pt>
    <dgm:pt modelId="{E5F39D16-8D24-49A2-BEA8-C6808CB14D37}">
      <dgm:prSet/>
      <dgm:spPr/>
      <dgm:t>
        <a:bodyPr/>
        <a:lstStyle/>
        <a:p>
          <a:r>
            <a:rPr lang="en-US"/>
            <a:t>„Cei care te ajută să înveți îți cresc șansele să reușești.”</a:t>
          </a:r>
        </a:p>
      </dgm:t>
    </dgm:pt>
    <dgm:pt modelId="{D4536381-F62F-49C5-B394-35D7556EA9F1}" type="parTrans" cxnId="{8E751C2A-D343-421B-916C-12F73ED63913}">
      <dgm:prSet/>
      <dgm:spPr/>
      <dgm:t>
        <a:bodyPr/>
        <a:lstStyle/>
        <a:p>
          <a:endParaRPr lang="en-US"/>
        </a:p>
      </dgm:t>
    </dgm:pt>
    <dgm:pt modelId="{54743F10-C64F-4C1A-B542-DA3CBDB5C78E}" type="sibTrans" cxnId="{8E751C2A-D343-421B-916C-12F73ED63913}">
      <dgm:prSet/>
      <dgm:spPr/>
      <dgm:t>
        <a:bodyPr/>
        <a:lstStyle/>
        <a:p>
          <a:endParaRPr lang="en-US"/>
        </a:p>
      </dgm:t>
    </dgm:pt>
    <dgm:pt modelId="{DA080686-D859-485B-AA49-D74236C99B40}" type="pres">
      <dgm:prSet presAssocID="{CFA9640A-259A-4C06-BE73-10BAEF73E408}" presName="vert0" presStyleCnt="0">
        <dgm:presLayoutVars>
          <dgm:dir/>
          <dgm:animOne val="branch"/>
          <dgm:animLvl val="lvl"/>
        </dgm:presLayoutVars>
      </dgm:prSet>
      <dgm:spPr/>
    </dgm:pt>
    <dgm:pt modelId="{859292C4-4EC2-47EC-BF52-938F7EAAE81D}" type="pres">
      <dgm:prSet presAssocID="{3A39E49F-3108-4B9A-8744-0E9A5DA9FA6C}" presName="thickLine" presStyleLbl="alignNode1" presStyleIdx="0" presStyleCnt="5"/>
      <dgm:spPr/>
    </dgm:pt>
    <dgm:pt modelId="{182A6480-54ED-4D19-96CA-FC9A956736BD}" type="pres">
      <dgm:prSet presAssocID="{3A39E49F-3108-4B9A-8744-0E9A5DA9FA6C}" presName="horz1" presStyleCnt="0"/>
      <dgm:spPr/>
    </dgm:pt>
    <dgm:pt modelId="{D68E4856-B9C9-42B0-85CD-DA2C88931A19}" type="pres">
      <dgm:prSet presAssocID="{3A39E49F-3108-4B9A-8744-0E9A5DA9FA6C}" presName="tx1" presStyleLbl="revTx" presStyleIdx="0" presStyleCnt="5"/>
      <dgm:spPr/>
    </dgm:pt>
    <dgm:pt modelId="{B84255CD-08C8-449F-BB78-08502D7ED111}" type="pres">
      <dgm:prSet presAssocID="{3A39E49F-3108-4B9A-8744-0E9A5DA9FA6C}" presName="vert1" presStyleCnt="0"/>
      <dgm:spPr/>
    </dgm:pt>
    <dgm:pt modelId="{1A670BDB-B958-45CE-8E92-DDDBBC33E659}" type="pres">
      <dgm:prSet presAssocID="{589E0637-0BF3-475B-97B6-F0A115E579F4}" presName="thickLine" presStyleLbl="alignNode1" presStyleIdx="1" presStyleCnt="5"/>
      <dgm:spPr/>
    </dgm:pt>
    <dgm:pt modelId="{F685DD35-3B0B-4733-A76C-DBAAA4BBE3AA}" type="pres">
      <dgm:prSet presAssocID="{589E0637-0BF3-475B-97B6-F0A115E579F4}" presName="horz1" presStyleCnt="0"/>
      <dgm:spPr/>
    </dgm:pt>
    <dgm:pt modelId="{E7BE91F2-0EB0-43E7-8155-8414973501C4}" type="pres">
      <dgm:prSet presAssocID="{589E0637-0BF3-475B-97B6-F0A115E579F4}" presName="tx1" presStyleLbl="revTx" presStyleIdx="1" presStyleCnt="5"/>
      <dgm:spPr/>
    </dgm:pt>
    <dgm:pt modelId="{1EB17F32-D37B-4A38-95EC-80D83B790D62}" type="pres">
      <dgm:prSet presAssocID="{589E0637-0BF3-475B-97B6-F0A115E579F4}" presName="vert1" presStyleCnt="0"/>
      <dgm:spPr/>
    </dgm:pt>
    <dgm:pt modelId="{D6CCB2CE-4F12-4E38-9D80-F27F6B29A1F1}" type="pres">
      <dgm:prSet presAssocID="{76652F2D-111E-4D00-B19D-15F02D3AE0ED}" presName="thickLine" presStyleLbl="alignNode1" presStyleIdx="2" presStyleCnt="5"/>
      <dgm:spPr/>
    </dgm:pt>
    <dgm:pt modelId="{06462585-D4D2-491C-84FD-F0797C90C140}" type="pres">
      <dgm:prSet presAssocID="{76652F2D-111E-4D00-B19D-15F02D3AE0ED}" presName="horz1" presStyleCnt="0"/>
      <dgm:spPr/>
    </dgm:pt>
    <dgm:pt modelId="{34A849D1-6E53-4319-B89E-6722484E0887}" type="pres">
      <dgm:prSet presAssocID="{76652F2D-111E-4D00-B19D-15F02D3AE0ED}" presName="tx1" presStyleLbl="revTx" presStyleIdx="2" presStyleCnt="5"/>
      <dgm:spPr/>
    </dgm:pt>
    <dgm:pt modelId="{5982C71A-59F6-46BB-BFB3-F1F989196E29}" type="pres">
      <dgm:prSet presAssocID="{76652F2D-111E-4D00-B19D-15F02D3AE0ED}" presName="vert1" presStyleCnt="0"/>
      <dgm:spPr/>
    </dgm:pt>
    <dgm:pt modelId="{51B31000-0BFE-4058-B218-4A729765C1E8}" type="pres">
      <dgm:prSet presAssocID="{A43A4260-5E93-43E5-B6BE-D152522094F0}" presName="thickLine" presStyleLbl="alignNode1" presStyleIdx="3" presStyleCnt="5"/>
      <dgm:spPr/>
    </dgm:pt>
    <dgm:pt modelId="{153F4EBE-17A0-437F-9541-F52A0C650F6B}" type="pres">
      <dgm:prSet presAssocID="{A43A4260-5E93-43E5-B6BE-D152522094F0}" presName="horz1" presStyleCnt="0"/>
      <dgm:spPr/>
    </dgm:pt>
    <dgm:pt modelId="{F7599898-0A21-4AF3-9C46-02E10456A593}" type="pres">
      <dgm:prSet presAssocID="{A43A4260-5E93-43E5-B6BE-D152522094F0}" presName="tx1" presStyleLbl="revTx" presStyleIdx="3" presStyleCnt="5"/>
      <dgm:spPr/>
    </dgm:pt>
    <dgm:pt modelId="{66E1A21D-4D69-46A0-A7AA-AF8D935F0C9F}" type="pres">
      <dgm:prSet presAssocID="{A43A4260-5E93-43E5-B6BE-D152522094F0}" presName="vert1" presStyleCnt="0"/>
      <dgm:spPr/>
    </dgm:pt>
    <dgm:pt modelId="{1FD0152D-58B5-4F36-95A6-0C8836C21407}" type="pres">
      <dgm:prSet presAssocID="{E5F39D16-8D24-49A2-BEA8-C6808CB14D37}" presName="thickLine" presStyleLbl="alignNode1" presStyleIdx="4" presStyleCnt="5"/>
      <dgm:spPr/>
    </dgm:pt>
    <dgm:pt modelId="{82498B5D-6FFB-418B-8F3E-6E78CA7543C9}" type="pres">
      <dgm:prSet presAssocID="{E5F39D16-8D24-49A2-BEA8-C6808CB14D37}" presName="horz1" presStyleCnt="0"/>
      <dgm:spPr/>
    </dgm:pt>
    <dgm:pt modelId="{62D5CB15-1E34-48F9-B28A-D06A50E3C226}" type="pres">
      <dgm:prSet presAssocID="{E5F39D16-8D24-49A2-BEA8-C6808CB14D37}" presName="tx1" presStyleLbl="revTx" presStyleIdx="4" presStyleCnt="5"/>
      <dgm:spPr/>
    </dgm:pt>
    <dgm:pt modelId="{428AE693-30DD-4C89-9C66-495EEF418A7D}" type="pres">
      <dgm:prSet presAssocID="{E5F39D16-8D24-49A2-BEA8-C6808CB14D37}" presName="vert1" presStyleCnt="0"/>
      <dgm:spPr/>
    </dgm:pt>
  </dgm:ptLst>
  <dgm:cxnLst>
    <dgm:cxn modelId="{F1729321-902C-44D0-BCC3-068587EF3E13}" srcId="{CFA9640A-259A-4C06-BE73-10BAEF73E408}" destId="{76652F2D-111E-4D00-B19D-15F02D3AE0ED}" srcOrd="2" destOrd="0" parTransId="{42C660EA-48FA-46F1-8458-1CE2EF81681C}" sibTransId="{073C5B94-B1DE-4700-B574-3CB0EFF7A286}"/>
    <dgm:cxn modelId="{965AD022-1A6F-4C80-9188-2EFC432D99EF}" type="presOf" srcId="{A43A4260-5E93-43E5-B6BE-D152522094F0}" destId="{F7599898-0A21-4AF3-9C46-02E10456A593}" srcOrd="0" destOrd="0" presId="urn:microsoft.com/office/officeart/2008/layout/LinedList"/>
    <dgm:cxn modelId="{0DA61F24-EA10-402A-8B92-827C896AD73D}" type="presOf" srcId="{E5F39D16-8D24-49A2-BEA8-C6808CB14D37}" destId="{62D5CB15-1E34-48F9-B28A-D06A50E3C226}" srcOrd="0" destOrd="0" presId="urn:microsoft.com/office/officeart/2008/layout/LinedList"/>
    <dgm:cxn modelId="{8E751C2A-D343-421B-916C-12F73ED63913}" srcId="{CFA9640A-259A-4C06-BE73-10BAEF73E408}" destId="{E5F39D16-8D24-49A2-BEA8-C6808CB14D37}" srcOrd="4" destOrd="0" parTransId="{D4536381-F62F-49C5-B394-35D7556EA9F1}" sibTransId="{54743F10-C64F-4C1A-B542-DA3CBDB5C78E}"/>
    <dgm:cxn modelId="{38BB8C63-0114-44B1-87D1-1CCC96E9C606}" type="presOf" srcId="{CFA9640A-259A-4C06-BE73-10BAEF73E408}" destId="{DA080686-D859-485B-AA49-D74236C99B40}" srcOrd="0" destOrd="0" presId="urn:microsoft.com/office/officeart/2008/layout/LinedList"/>
    <dgm:cxn modelId="{D38F174B-BF73-403D-B568-5824A9C38096}" type="presOf" srcId="{589E0637-0BF3-475B-97B6-F0A115E579F4}" destId="{E7BE91F2-0EB0-43E7-8155-8414973501C4}" srcOrd="0" destOrd="0" presId="urn:microsoft.com/office/officeart/2008/layout/LinedList"/>
    <dgm:cxn modelId="{AF7D2A72-9265-4819-8F22-2C96D9201FA6}" type="presOf" srcId="{76652F2D-111E-4D00-B19D-15F02D3AE0ED}" destId="{34A849D1-6E53-4319-B89E-6722484E0887}" srcOrd="0" destOrd="0" presId="urn:microsoft.com/office/officeart/2008/layout/LinedList"/>
    <dgm:cxn modelId="{9A9A69C8-1C2C-4F44-B4A8-9B9468A9DE95}" type="presOf" srcId="{3A39E49F-3108-4B9A-8744-0E9A5DA9FA6C}" destId="{D68E4856-B9C9-42B0-85CD-DA2C88931A19}" srcOrd="0" destOrd="0" presId="urn:microsoft.com/office/officeart/2008/layout/LinedList"/>
    <dgm:cxn modelId="{B6E2D3D4-604F-4C14-8E98-C28A89E574A0}" srcId="{CFA9640A-259A-4C06-BE73-10BAEF73E408}" destId="{A43A4260-5E93-43E5-B6BE-D152522094F0}" srcOrd="3" destOrd="0" parTransId="{CAF79793-9B28-4E4D-8C79-CD52F5192FAE}" sibTransId="{4796709D-2C7E-4362-A7DE-97D7E18A0F28}"/>
    <dgm:cxn modelId="{29E531DA-6F18-4995-BCA3-BDCD28D41885}" srcId="{CFA9640A-259A-4C06-BE73-10BAEF73E408}" destId="{589E0637-0BF3-475B-97B6-F0A115E579F4}" srcOrd="1" destOrd="0" parTransId="{F8C846AD-2483-40E9-B771-CC0F985619A0}" sibTransId="{0974D9CD-07D2-4599-87F6-A9BBE0886238}"/>
    <dgm:cxn modelId="{2D2EE7E2-9FFC-431F-AB94-0F63F326F78F}" srcId="{CFA9640A-259A-4C06-BE73-10BAEF73E408}" destId="{3A39E49F-3108-4B9A-8744-0E9A5DA9FA6C}" srcOrd="0" destOrd="0" parTransId="{6E9386A9-E800-488F-9417-4C3191276E16}" sibTransId="{0EBBF171-DAAD-4A85-ACAD-7C9D0F8CD7F3}"/>
    <dgm:cxn modelId="{12C61BB1-E028-474D-85AC-F7E3B5DC882D}" type="presParOf" srcId="{DA080686-D859-485B-AA49-D74236C99B40}" destId="{859292C4-4EC2-47EC-BF52-938F7EAAE81D}" srcOrd="0" destOrd="0" presId="urn:microsoft.com/office/officeart/2008/layout/LinedList"/>
    <dgm:cxn modelId="{A8A48EA4-1A60-49D5-89EE-186AFDBB4C74}" type="presParOf" srcId="{DA080686-D859-485B-AA49-D74236C99B40}" destId="{182A6480-54ED-4D19-96CA-FC9A956736BD}" srcOrd="1" destOrd="0" presId="urn:microsoft.com/office/officeart/2008/layout/LinedList"/>
    <dgm:cxn modelId="{3758BFC6-2FEE-47DF-B1C5-F77BAE478066}" type="presParOf" srcId="{182A6480-54ED-4D19-96CA-FC9A956736BD}" destId="{D68E4856-B9C9-42B0-85CD-DA2C88931A19}" srcOrd="0" destOrd="0" presId="urn:microsoft.com/office/officeart/2008/layout/LinedList"/>
    <dgm:cxn modelId="{407A1B06-7C5E-4217-A7F8-34C4DB9D6F96}" type="presParOf" srcId="{182A6480-54ED-4D19-96CA-FC9A956736BD}" destId="{B84255CD-08C8-449F-BB78-08502D7ED111}" srcOrd="1" destOrd="0" presId="urn:microsoft.com/office/officeart/2008/layout/LinedList"/>
    <dgm:cxn modelId="{39116EEE-22EB-4ED3-AD86-687850A70B05}" type="presParOf" srcId="{DA080686-D859-485B-AA49-D74236C99B40}" destId="{1A670BDB-B958-45CE-8E92-DDDBBC33E659}" srcOrd="2" destOrd="0" presId="urn:microsoft.com/office/officeart/2008/layout/LinedList"/>
    <dgm:cxn modelId="{0B31E087-2D0B-4740-A459-BFBF6F728E0B}" type="presParOf" srcId="{DA080686-D859-485B-AA49-D74236C99B40}" destId="{F685DD35-3B0B-4733-A76C-DBAAA4BBE3AA}" srcOrd="3" destOrd="0" presId="urn:microsoft.com/office/officeart/2008/layout/LinedList"/>
    <dgm:cxn modelId="{E9A91AE2-451E-4378-A6F1-E649E8294D09}" type="presParOf" srcId="{F685DD35-3B0B-4733-A76C-DBAAA4BBE3AA}" destId="{E7BE91F2-0EB0-43E7-8155-8414973501C4}" srcOrd="0" destOrd="0" presId="urn:microsoft.com/office/officeart/2008/layout/LinedList"/>
    <dgm:cxn modelId="{6B6D7AFF-BB3A-49F5-9EF2-1D012C78BCC6}" type="presParOf" srcId="{F685DD35-3B0B-4733-A76C-DBAAA4BBE3AA}" destId="{1EB17F32-D37B-4A38-95EC-80D83B790D62}" srcOrd="1" destOrd="0" presId="urn:microsoft.com/office/officeart/2008/layout/LinedList"/>
    <dgm:cxn modelId="{8B889A9E-D649-475A-BCBD-659BCD5CEABD}" type="presParOf" srcId="{DA080686-D859-485B-AA49-D74236C99B40}" destId="{D6CCB2CE-4F12-4E38-9D80-F27F6B29A1F1}" srcOrd="4" destOrd="0" presId="urn:microsoft.com/office/officeart/2008/layout/LinedList"/>
    <dgm:cxn modelId="{3C81C998-1D0E-43C2-AE6B-3B653CCCFCE2}" type="presParOf" srcId="{DA080686-D859-485B-AA49-D74236C99B40}" destId="{06462585-D4D2-491C-84FD-F0797C90C140}" srcOrd="5" destOrd="0" presId="urn:microsoft.com/office/officeart/2008/layout/LinedList"/>
    <dgm:cxn modelId="{2E0FCDB7-0987-45EE-A734-B86A39FE1F7A}" type="presParOf" srcId="{06462585-D4D2-491C-84FD-F0797C90C140}" destId="{34A849D1-6E53-4319-B89E-6722484E0887}" srcOrd="0" destOrd="0" presId="urn:microsoft.com/office/officeart/2008/layout/LinedList"/>
    <dgm:cxn modelId="{6EFE6410-575D-4DE4-8106-F074EFFCE079}" type="presParOf" srcId="{06462585-D4D2-491C-84FD-F0797C90C140}" destId="{5982C71A-59F6-46BB-BFB3-F1F989196E29}" srcOrd="1" destOrd="0" presId="urn:microsoft.com/office/officeart/2008/layout/LinedList"/>
    <dgm:cxn modelId="{169E95A7-A7B2-48F8-9D1D-8FFF1CA58C32}" type="presParOf" srcId="{DA080686-D859-485B-AA49-D74236C99B40}" destId="{51B31000-0BFE-4058-B218-4A729765C1E8}" srcOrd="6" destOrd="0" presId="urn:microsoft.com/office/officeart/2008/layout/LinedList"/>
    <dgm:cxn modelId="{487DF481-6E74-4500-AD6E-B476940B2370}" type="presParOf" srcId="{DA080686-D859-485B-AA49-D74236C99B40}" destId="{153F4EBE-17A0-437F-9541-F52A0C650F6B}" srcOrd="7" destOrd="0" presId="urn:microsoft.com/office/officeart/2008/layout/LinedList"/>
    <dgm:cxn modelId="{0CD2D779-32B1-4AE2-87DB-789957E540D5}" type="presParOf" srcId="{153F4EBE-17A0-437F-9541-F52A0C650F6B}" destId="{F7599898-0A21-4AF3-9C46-02E10456A593}" srcOrd="0" destOrd="0" presId="urn:microsoft.com/office/officeart/2008/layout/LinedList"/>
    <dgm:cxn modelId="{8147F946-1C41-447E-B037-05F46A265514}" type="presParOf" srcId="{153F4EBE-17A0-437F-9541-F52A0C650F6B}" destId="{66E1A21D-4D69-46A0-A7AA-AF8D935F0C9F}" srcOrd="1" destOrd="0" presId="urn:microsoft.com/office/officeart/2008/layout/LinedList"/>
    <dgm:cxn modelId="{D73FFC6A-4065-4DC7-AC1F-A418BAB9FA8E}" type="presParOf" srcId="{DA080686-D859-485B-AA49-D74236C99B40}" destId="{1FD0152D-58B5-4F36-95A6-0C8836C21407}" srcOrd="8" destOrd="0" presId="urn:microsoft.com/office/officeart/2008/layout/LinedList"/>
    <dgm:cxn modelId="{4BE1D51A-B435-47BF-B328-1D6A4677DFF7}" type="presParOf" srcId="{DA080686-D859-485B-AA49-D74236C99B40}" destId="{82498B5D-6FFB-418B-8F3E-6E78CA7543C9}" srcOrd="9" destOrd="0" presId="urn:microsoft.com/office/officeart/2008/layout/LinedList"/>
    <dgm:cxn modelId="{C65D1722-1EF8-43FB-B88D-0E39E5B7F441}" type="presParOf" srcId="{82498B5D-6FFB-418B-8F3E-6E78CA7543C9}" destId="{62D5CB15-1E34-48F9-B28A-D06A50E3C226}" srcOrd="0" destOrd="0" presId="urn:microsoft.com/office/officeart/2008/layout/LinedList"/>
    <dgm:cxn modelId="{F36F6C98-A973-4397-BC28-F9D7E7386CE1}" type="presParOf" srcId="{82498B5D-6FFB-418B-8F3E-6E78CA7543C9}" destId="{428AE693-30DD-4C89-9C66-495EEF418A7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CD034FB-0446-4B78-A922-53D7103AAF30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E82DF01-BD61-4957-A284-1BD42FA0CC2C}">
      <dgm:prSet custT="1"/>
      <dgm:spPr/>
      <dgm:t>
        <a:bodyPr/>
        <a:lstStyle/>
        <a:p>
          <a:r>
            <a:rPr lang="en-US" sz="2000"/>
            <a:t>• Dialog</a:t>
          </a:r>
        </a:p>
      </dgm:t>
    </dgm:pt>
    <dgm:pt modelId="{E1C848CC-3BA1-45A9-9B09-25598C767B92}" type="parTrans" cxnId="{2B32E445-FD6A-43BD-932E-AF9BF2EB5815}">
      <dgm:prSet/>
      <dgm:spPr/>
      <dgm:t>
        <a:bodyPr/>
        <a:lstStyle/>
        <a:p>
          <a:endParaRPr lang="en-US"/>
        </a:p>
      </dgm:t>
    </dgm:pt>
    <dgm:pt modelId="{338DEA42-60CB-4F3E-BA9F-B50FF919C838}" type="sibTrans" cxnId="{2B32E445-FD6A-43BD-932E-AF9BF2EB5815}">
      <dgm:prSet/>
      <dgm:spPr/>
      <dgm:t>
        <a:bodyPr/>
        <a:lstStyle/>
        <a:p>
          <a:endParaRPr lang="en-US"/>
        </a:p>
      </dgm:t>
    </dgm:pt>
    <dgm:pt modelId="{BDD32CBF-F43F-410E-A0F2-113C336862C7}">
      <dgm:prSet custT="1"/>
      <dgm:spPr/>
      <dgm:t>
        <a:bodyPr/>
        <a:lstStyle/>
        <a:p>
          <a:r>
            <a:rPr lang="en-US" sz="1100" dirty="0"/>
            <a:t>• </a:t>
          </a:r>
          <a:r>
            <a:rPr lang="en-US" sz="2000" dirty="0" err="1"/>
            <a:t>Rețele</a:t>
          </a:r>
          <a:endParaRPr lang="en-US" sz="2000" dirty="0"/>
        </a:p>
      </dgm:t>
    </dgm:pt>
    <dgm:pt modelId="{4D51B63F-9C33-459A-9008-74A2D506E2D2}" type="parTrans" cxnId="{B00B0F80-9B8E-4215-864A-1A3BE945C1C0}">
      <dgm:prSet/>
      <dgm:spPr/>
      <dgm:t>
        <a:bodyPr/>
        <a:lstStyle/>
        <a:p>
          <a:endParaRPr lang="en-US"/>
        </a:p>
      </dgm:t>
    </dgm:pt>
    <dgm:pt modelId="{D7E3CED4-5664-4B16-AA36-C819F2B609D9}" type="sibTrans" cxnId="{B00B0F80-9B8E-4215-864A-1A3BE945C1C0}">
      <dgm:prSet/>
      <dgm:spPr/>
      <dgm:t>
        <a:bodyPr/>
        <a:lstStyle/>
        <a:p>
          <a:endParaRPr lang="en-US"/>
        </a:p>
      </dgm:t>
    </dgm:pt>
    <dgm:pt modelId="{54A5E3BD-20A8-429B-8880-AB7AD6B2B010}">
      <dgm:prSet custT="1"/>
      <dgm:spPr/>
      <dgm:t>
        <a:bodyPr/>
        <a:lstStyle/>
        <a:p>
          <a:r>
            <a:rPr lang="en-US" sz="1600" dirty="0"/>
            <a:t>• </a:t>
          </a:r>
          <a:r>
            <a:rPr lang="en-US" sz="1600" dirty="0" err="1"/>
            <a:t>Proiecte</a:t>
          </a:r>
          <a:r>
            <a:rPr lang="en-US" sz="1600" dirty="0"/>
            <a:t> </a:t>
          </a:r>
          <a:r>
            <a:rPr lang="en-US" sz="1600" dirty="0" err="1"/>
            <a:t>comune</a:t>
          </a:r>
          <a:endParaRPr lang="en-US" sz="1600" dirty="0"/>
        </a:p>
      </dgm:t>
    </dgm:pt>
    <dgm:pt modelId="{A02CE531-ADE6-4871-BC8E-7F729B1AFD4C}" type="parTrans" cxnId="{5220F762-4FEE-4F10-8355-B0A1F6FFA4D1}">
      <dgm:prSet/>
      <dgm:spPr/>
      <dgm:t>
        <a:bodyPr/>
        <a:lstStyle/>
        <a:p>
          <a:endParaRPr lang="en-US"/>
        </a:p>
      </dgm:t>
    </dgm:pt>
    <dgm:pt modelId="{2F6BF423-FF14-489A-9FAE-34EDA123505F}" type="sibTrans" cxnId="{5220F762-4FEE-4F10-8355-B0A1F6FFA4D1}">
      <dgm:prSet/>
      <dgm:spPr/>
      <dgm:t>
        <a:bodyPr/>
        <a:lstStyle/>
        <a:p>
          <a:endParaRPr lang="en-US"/>
        </a:p>
      </dgm:t>
    </dgm:pt>
    <dgm:pt modelId="{A7A55E1F-2DFA-445F-95F9-16A8A223C212}">
      <dgm:prSet custT="1"/>
      <dgm:spPr/>
      <dgm:t>
        <a:bodyPr/>
        <a:lstStyle/>
        <a:p>
          <a:r>
            <a:rPr lang="en-US" sz="1400" dirty="0"/>
            <a:t>„Singur </a:t>
          </a:r>
          <a:r>
            <a:rPr lang="en-US" sz="1400" dirty="0" err="1"/>
            <a:t>mergi</a:t>
          </a:r>
          <a:r>
            <a:rPr lang="en-US" sz="1400" dirty="0"/>
            <a:t> </a:t>
          </a:r>
          <a:r>
            <a:rPr lang="en-US" sz="1400" dirty="0" err="1"/>
            <a:t>mai</a:t>
          </a:r>
          <a:r>
            <a:rPr lang="en-US" sz="1400" dirty="0"/>
            <a:t> </a:t>
          </a:r>
          <a:r>
            <a:rPr lang="en-US" sz="1400" dirty="0" err="1"/>
            <a:t>repede</a:t>
          </a:r>
          <a:r>
            <a:rPr lang="en-US" sz="1400" dirty="0"/>
            <a:t>. </a:t>
          </a:r>
          <a:r>
            <a:rPr lang="en-US" sz="1400" dirty="0" err="1"/>
            <a:t>Împreună</a:t>
          </a:r>
          <a:r>
            <a:rPr lang="en-US" sz="1400" dirty="0"/>
            <a:t> </a:t>
          </a:r>
          <a:r>
            <a:rPr lang="en-US" sz="1400" dirty="0" err="1"/>
            <a:t>mergi</a:t>
          </a:r>
          <a:r>
            <a:rPr lang="en-US" sz="1400" dirty="0"/>
            <a:t> </a:t>
          </a:r>
          <a:r>
            <a:rPr lang="en-US" sz="1400" dirty="0" err="1"/>
            <a:t>mai</a:t>
          </a:r>
          <a:r>
            <a:rPr lang="en-US" sz="1400" dirty="0"/>
            <a:t> </a:t>
          </a:r>
          <a:r>
            <a:rPr lang="en-US" sz="1400" dirty="0" err="1"/>
            <a:t>departe</a:t>
          </a:r>
          <a:r>
            <a:rPr lang="en-US" sz="1400" dirty="0"/>
            <a:t>.”</a:t>
          </a:r>
        </a:p>
      </dgm:t>
    </dgm:pt>
    <dgm:pt modelId="{4CE5D425-2328-4628-89B6-43FC618D827F}" type="parTrans" cxnId="{D8C501F8-9B06-4DAB-97D3-B3805D5C8C8A}">
      <dgm:prSet/>
      <dgm:spPr/>
      <dgm:t>
        <a:bodyPr/>
        <a:lstStyle/>
        <a:p>
          <a:endParaRPr lang="en-US"/>
        </a:p>
      </dgm:t>
    </dgm:pt>
    <dgm:pt modelId="{9A5E7EB9-4DE6-4AFC-A562-08DBB7A1077E}" type="sibTrans" cxnId="{D8C501F8-9B06-4DAB-97D3-B3805D5C8C8A}">
      <dgm:prSet/>
      <dgm:spPr/>
      <dgm:t>
        <a:bodyPr/>
        <a:lstStyle/>
        <a:p>
          <a:endParaRPr lang="en-US"/>
        </a:p>
      </dgm:t>
    </dgm:pt>
    <dgm:pt modelId="{B9900786-93EB-49E5-ABAE-CA126BFB84BB}" type="pres">
      <dgm:prSet presAssocID="{2CD034FB-0446-4B78-A922-53D7103AAF30}" presName="Name0" presStyleCnt="0">
        <dgm:presLayoutVars>
          <dgm:chMax/>
          <dgm:chPref/>
          <dgm:dir/>
          <dgm:animLvl val="lvl"/>
        </dgm:presLayoutVars>
      </dgm:prSet>
      <dgm:spPr/>
    </dgm:pt>
    <dgm:pt modelId="{56565EF6-0092-48C3-89A9-D17AA4E31773}" type="pres">
      <dgm:prSet presAssocID="{CE82DF01-BD61-4957-A284-1BD42FA0CC2C}" presName="composite" presStyleCnt="0"/>
      <dgm:spPr/>
    </dgm:pt>
    <dgm:pt modelId="{B48F616A-7246-4A39-BEF3-85E92AE4DA01}" type="pres">
      <dgm:prSet presAssocID="{CE82DF01-BD61-4957-A284-1BD42FA0CC2C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59CDD816-6A72-468E-84A4-8D269F9C857C}" type="pres">
      <dgm:prSet presAssocID="{CE82DF01-BD61-4957-A284-1BD42FA0CC2C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43FAF78-9708-4319-A391-636D0F3C0BE0}" type="pres">
      <dgm:prSet presAssocID="{CE82DF01-BD61-4957-A284-1BD42FA0CC2C}" presName="BalanceSpacing" presStyleCnt="0"/>
      <dgm:spPr/>
    </dgm:pt>
    <dgm:pt modelId="{E6D5A06A-F074-4C02-8F95-9A9669C5BE1C}" type="pres">
      <dgm:prSet presAssocID="{CE82DF01-BD61-4957-A284-1BD42FA0CC2C}" presName="BalanceSpacing1" presStyleCnt="0"/>
      <dgm:spPr/>
    </dgm:pt>
    <dgm:pt modelId="{2B867737-66D8-47E6-A1A8-5DEBA5ED18C6}" type="pres">
      <dgm:prSet presAssocID="{338DEA42-60CB-4F3E-BA9F-B50FF919C838}" presName="Accent1Text" presStyleLbl="node1" presStyleIdx="1" presStyleCnt="8"/>
      <dgm:spPr/>
    </dgm:pt>
    <dgm:pt modelId="{4DB27EC9-CC9D-4721-8FA2-6D33D346F447}" type="pres">
      <dgm:prSet presAssocID="{338DEA42-60CB-4F3E-BA9F-B50FF919C838}" presName="spaceBetweenRectangles" presStyleCnt="0"/>
      <dgm:spPr/>
    </dgm:pt>
    <dgm:pt modelId="{8A3C8BFF-E22E-44B1-AB52-91BCDA565BFF}" type="pres">
      <dgm:prSet presAssocID="{BDD32CBF-F43F-410E-A0F2-113C336862C7}" presName="composite" presStyleCnt="0"/>
      <dgm:spPr/>
    </dgm:pt>
    <dgm:pt modelId="{01B2033B-CBC1-4A8C-B0EE-A52CE54CEBFD}" type="pres">
      <dgm:prSet presAssocID="{BDD32CBF-F43F-410E-A0F2-113C336862C7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3132FCCC-AF51-4963-8356-4F379DCEC4D5}" type="pres">
      <dgm:prSet presAssocID="{BDD32CBF-F43F-410E-A0F2-113C336862C7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B66BC032-1718-48D8-BC1B-8F1D8C8ACA7D}" type="pres">
      <dgm:prSet presAssocID="{BDD32CBF-F43F-410E-A0F2-113C336862C7}" presName="BalanceSpacing" presStyleCnt="0"/>
      <dgm:spPr/>
    </dgm:pt>
    <dgm:pt modelId="{AD7020B5-3088-4726-937F-B987BD7BD98D}" type="pres">
      <dgm:prSet presAssocID="{BDD32CBF-F43F-410E-A0F2-113C336862C7}" presName="BalanceSpacing1" presStyleCnt="0"/>
      <dgm:spPr/>
    </dgm:pt>
    <dgm:pt modelId="{ED5887CC-917D-4E14-A067-7726DD378DEB}" type="pres">
      <dgm:prSet presAssocID="{D7E3CED4-5664-4B16-AA36-C819F2B609D9}" presName="Accent1Text" presStyleLbl="node1" presStyleIdx="3" presStyleCnt="8"/>
      <dgm:spPr/>
    </dgm:pt>
    <dgm:pt modelId="{CB29AD23-E1CF-4B4D-8CF2-3326B808BD5A}" type="pres">
      <dgm:prSet presAssocID="{D7E3CED4-5664-4B16-AA36-C819F2B609D9}" presName="spaceBetweenRectangles" presStyleCnt="0"/>
      <dgm:spPr/>
    </dgm:pt>
    <dgm:pt modelId="{DE979287-87C1-4F48-9BAF-2DDFC5558DCB}" type="pres">
      <dgm:prSet presAssocID="{54A5E3BD-20A8-429B-8880-AB7AD6B2B010}" presName="composite" presStyleCnt="0"/>
      <dgm:spPr/>
    </dgm:pt>
    <dgm:pt modelId="{3BA84FE0-42D2-4135-812E-C7F3625A30F5}" type="pres">
      <dgm:prSet presAssocID="{54A5E3BD-20A8-429B-8880-AB7AD6B2B010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23ABC004-A8EE-43FF-BF28-8AD46B9E00A2}" type="pres">
      <dgm:prSet presAssocID="{54A5E3BD-20A8-429B-8880-AB7AD6B2B010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3FF292CF-F857-4F63-B958-57B3856F0FB4}" type="pres">
      <dgm:prSet presAssocID="{54A5E3BD-20A8-429B-8880-AB7AD6B2B010}" presName="BalanceSpacing" presStyleCnt="0"/>
      <dgm:spPr/>
    </dgm:pt>
    <dgm:pt modelId="{0A41B115-A4D6-4345-8361-B0781B926395}" type="pres">
      <dgm:prSet presAssocID="{54A5E3BD-20A8-429B-8880-AB7AD6B2B010}" presName="BalanceSpacing1" presStyleCnt="0"/>
      <dgm:spPr/>
    </dgm:pt>
    <dgm:pt modelId="{401DE382-3580-4879-BB1A-389D0EA8000D}" type="pres">
      <dgm:prSet presAssocID="{2F6BF423-FF14-489A-9FAE-34EDA123505F}" presName="Accent1Text" presStyleLbl="node1" presStyleIdx="5" presStyleCnt="8"/>
      <dgm:spPr/>
    </dgm:pt>
    <dgm:pt modelId="{3A3E1FC6-720D-4084-B92F-62F7EC32717C}" type="pres">
      <dgm:prSet presAssocID="{2F6BF423-FF14-489A-9FAE-34EDA123505F}" presName="spaceBetweenRectangles" presStyleCnt="0"/>
      <dgm:spPr/>
    </dgm:pt>
    <dgm:pt modelId="{2B5A45EE-9C80-4AEE-8E41-5F490D7452ED}" type="pres">
      <dgm:prSet presAssocID="{A7A55E1F-2DFA-445F-95F9-16A8A223C212}" presName="composite" presStyleCnt="0"/>
      <dgm:spPr/>
    </dgm:pt>
    <dgm:pt modelId="{24E86249-4D65-4FED-BB1F-C5279C3C2E64}" type="pres">
      <dgm:prSet presAssocID="{A7A55E1F-2DFA-445F-95F9-16A8A223C21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32061AEF-4692-4203-A40B-5C3E30338B70}" type="pres">
      <dgm:prSet presAssocID="{A7A55E1F-2DFA-445F-95F9-16A8A223C21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88645D65-72E9-4C12-9E7A-AF8C72094C6A}" type="pres">
      <dgm:prSet presAssocID="{A7A55E1F-2DFA-445F-95F9-16A8A223C212}" presName="BalanceSpacing" presStyleCnt="0"/>
      <dgm:spPr/>
    </dgm:pt>
    <dgm:pt modelId="{8D569A9C-60A3-4D65-9E16-17D15242717E}" type="pres">
      <dgm:prSet presAssocID="{A7A55E1F-2DFA-445F-95F9-16A8A223C212}" presName="BalanceSpacing1" presStyleCnt="0"/>
      <dgm:spPr/>
    </dgm:pt>
    <dgm:pt modelId="{401BD9D0-2B9E-4D77-BCCD-D6C0D67EAF45}" type="pres">
      <dgm:prSet presAssocID="{9A5E7EB9-4DE6-4AFC-A562-08DBB7A1077E}" presName="Accent1Text" presStyleLbl="node1" presStyleIdx="7" presStyleCnt="8"/>
      <dgm:spPr/>
    </dgm:pt>
  </dgm:ptLst>
  <dgm:cxnLst>
    <dgm:cxn modelId="{31D44B01-844D-4197-9C76-AB6F42021597}" type="presOf" srcId="{BDD32CBF-F43F-410E-A0F2-113C336862C7}" destId="{01B2033B-CBC1-4A8C-B0EE-A52CE54CEBFD}" srcOrd="0" destOrd="0" presId="urn:microsoft.com/office/officeart/2008/layout/AlternatingHexagons"/>
    <dgm:cxn modelId="{57F3E724-BC35-48A8-A1B2-070E9C20445F}" type="presOf" srcId="{D7E3CED4-5664-4B16-AA36-C819F2B609D9}" destId="{ED5887CC-917D-4E14-A067-7726DD378DEB}" srcOrd="0" destOrd="0" presId="urn:microsoft.com/office/officeart/2008/layout/AlternatingHexagons"/>
    <dgm:cxn modelId="{12228233-F2CA-43E2-8A63-C3539DBB82B2}" type="presOf" srcId="{2CD034FB-0446-4B78-A922-53D7103AAF30}" destId="{B9900786-93EB-49E5-ABAE-CA126BFB84BB}" srcOrd="0" destOrd="0" presId="urn:microsoft.com/office/officeart/2008/layout/AlternatingHexagons"/>
    <dgm:cxn modelId="{5220F762-4FEE-4F10-8355-B0A1F6FFA4D1}" srcId="{2CD034FB-0446-4B78-A922-53D7103AAF30}" destId="{54A5E3BD-20A8-429B-8880-AB7AD6B2B010}" srcOrd="2" destOrd="0" parTransId="{A02CE531-ADE6-4871-BC8E-7F729B1AFD4C}" sibTransId="{2F6BF423-FF14-489A-9FAE-34EDA123505F}"/>
    <dgm:cxn modelId="{2B32E445-FD6A-43BD-932E-AF9BF2EB5815}" srcId="{2CD034FB-0446-4B78-A922-53D7103AAF30}" destId="{CE82DF01-BD61-4957-A284-1BD42FA0CC2C}" srcOrd="0" destOrd="0" parTransId="{E1C848CC-3BA1-45A9-9B09-25598C767B92}" sibTransId="{338DEA42-60CB-4F3E-BA9F-B50FF919C838}"/>
    <dgm:cxn modelId="{29439B68-586A-4B69-832C-B32F4BEC9DCB}" type="presOf" srcId="{338DEA42-60CB-4F3E-BA9F-B50FF919C838}" destId="{2B867737-66D8-47E6-A1A8-5DEBA5ED18C6}" srcOrd="0" destOrd="0" presId="urn:microsoft.com/office/officeart/2008/layout/AlternatingHexagons"/>
    <dgm:cxn modelId="{FA018B50-239A-4C34-A70F-01526B23312A}" type="presOf" srcId="{A7A55E1F-2DFA-445F-95F9-16A8A223C212}" destId="{24E86249-4D65-4FED-BB1F-C5279C3C2E64}" srcOrd="0" destOrd="0" presId="urn:microsoft.com/office/officeart/2008/layout/AlternatingHexagons"/>
    <dgm:cxn modelId="{B00B0F80-9B8E-4215-864A-1A3BE945C1C0}" srcId="{2CD034FB-0446-4B78-A922-53D7103AAF30}" destId="{BDD32CBF-F43F-410E-A0F2-113C336862C7}" srcOrd="1" destOrd="0" parTransId="{4D51B63F-9C33-459A-9008-74A2D506E2D2}" sibTransId="{D7E3CED4-5664-4B16-AA36-C819F2B609D9}"/>
    <dgm:cxn modelId="{ED37BAAE-9E59-428D-8B5C-9E29ADEC06D6}" type="presOf" srcId="{54A5E3BD-20A8-429B-8880-AB7AD6B2B010}" destId="{3BA84FE0-42D2-4135-812E-C7F3625A30F5}" srcOrd="0" destOrd="0" presId="urn:microsoft.com/office/officeart/2008/layout/AlternatingHexagons"/>
    <dgm:cxn modelId="{8220ABCE-4514-4E73-8F8D-5A12398DE5F7}" type="presOf" srcId="{9A5E7EB9-4DE6-4AFC-A562-08DBB7A1077E}" destId="{401BD9D0-2B9E-4D77-BCCD-D6C0D67EAF45}" srcOrd="0" destOrd="0" presId="urn:microsoft.com/office/officeart/2008/layout/AlternatingHexagons"/>
    <dgm:cxn modelId="{48567DEA-A64D-4B82-AE0E-C4F9ED2D6704}" type="presOf" srcId="{CE82DF01-BD61-4957-A284-1BD42FA0CC2C}" destId="{B48F616A-7246-4A39-BEF3-85E92AE4DA01}" srcOrd="0" destOrd="0" presId="urn:microsoft.com/office/officeart/2008/layout/AlternatingHexagons"/>
    <dgm:cxn modelId="{2EAA93EC-F912-4655-87BB-992B2D014E2A}" type="presOf" srcId="{2F6BF423-FF14-489A-9FAE-34EDA123505F}" destId="{401DE382-3580-4879-BB1A-389D0EA8000D}" srcOrd="0" destOrd="0" presId="urn:microsoft.com/office/officeart/2008/layout/AlternatingHexagons"/>
    <dgm:cxn modelId="{D8C501F8-9B06-4DAB-97D3-B3805D5C8C8A}" srcId="{2CD034FB-0446-4B78-A922-53D7103AAF30}" destId="{A7A55E1F-2DFA-445F-95F9-16A8A223C212}" srcOrd="3" destOrd="0" parTransId="{4CE5D425-2328-4628-89B6-43FC618D827F}" sibTransId="{9A5E7EB9-4DE6-4AFC-A562-08DBB7A1077E}"/>
    <dgm:cxn modelId="{95778D97-A2BB-41A5-B0BF-5AD50A2BB298}" type="presParOf" srcId="{B9900786-93EB-49E5-ABAE-CA126BFB84BB}" destId="{56565EF6-0092-48C3-89A9-D17AA4E31773}" srcOrd="0" destOrd="0" presId="urn:microsoft.com/office/officeart/2008/layout/AlternatingHexagons"/>
    <dgm:cxn modelId="{6CF7AF80-D547-46C5-8588-0752E5D9E636}" type="presParOf" srcId="{56565EF6-0092-48C3-89A9-D17AA4E31773}" destId="{B48F616A-7246-4A39-BEF3-85E92AE4DA01}" srcOrd="0" destOrd="0" presId="urn:microsoft.com/office/officeart/2008/layout/AlternatingHexagons"/>
    <dgm:cxn modelId="{587F946E-10F6-4646-B5AB-B8EEA97B0D0D}" type="presParOf" srcId="{56565EF6-0092-48C3-89A9-D17AA4E31773}" destId="{59CDD816-6A72-468E-84A4-8D269F9C857C}" srcOrd="1" destOrd="0" presId="urn:microsoft.com/office/officeart/2008/layout/AlternatingHexagons"/>
    <dgm:cxn modelId="{BC084368-C0F7-4157-9BC3-6AFD97500CF7}" type="presParOf" srcId="{56565EF6-0092-48C3-89A9-D17AA4E31773}" destId="{D43FAF78-9708-4319-A391-636D0F3C0BE0}" srcOrd="2" destOrd="0" presId="urn:microsoft.com/office/officeart/2008/layout/AlternatingHexagons"/>
    <dgm:cxn modelId="{58FD7BC5-876C-41BC-B9B6-0B0C697FBA0F}" type="presParOf" srcId="{56565EF6-0092-48C3-89A9-D17AA4E31773}" destId="{E6D5A06A-F074-4C02-8F95-9A9669C5BE1C}" srcOrd="3" destOrd="0" presId="urn:microsoft.com/office/officeart/2008/layout/AlternatingHexagons"/>
    <dgm:cxn modelId="{6975D7FF-28AA-400F-A829-10905C13A587}" type="presParOf" srcId="{56565EF6-0092-48C3-89A9-D17AA4E31773}" destId="{2B867737-66D8-47E6-A1A8-5DEBA5ED18C6}" srcOrd="4" destOrd="0" presId="urn:microsoft.com/office/officeart/2008/layout/AlternatingHexagons"/>
    <dgm:cxn modelId="{E3A8C20F-F986-406E-BF44-884F1339A102}" type="presParOf" srcId="{B9900786-93EB-49E5-ABAE-CA126BFB84BB}" destId="{4DB27EC9-CC9D-4721-8FA2-6D33D346F447}" srcOrd="1" destOrd="0" presId="urn:microsoft.com/office/officeart/2008/layout/AlternatingHexagons"/>
    <dgm:cxn modelId="{DF828E82-F0DF-4920-BEAA-FC16073091D9}" type="presParOf" srcId="{B9900786-93EB-49E5-ABAE-CA126BFB84BB}" destId="{8A3C8BFF-E22E-44B1-AB52-91BCDA565BFF}" srcOrd="2" destOrd="0" presId="urn:microsoft.com/office/officeart/2008/layout/AlternatingHexagons"/>
    <dgm:cxn modelId="{202C8DB9-CD50-4F18-9CEA-CF27CB5D37A4}" type="presParOf" srcId="{8A3C8BFF-E22E-44B1-AB52-91BCDA565BFF}" destId="{01B2033B-CBC1-4A8C-B0EE-A52CE54CEBFD}" srcOrd="0" destOrd="0" presId="urn:microsoft.com/office/officeart/2008/layout/AlternatingHexagons"/>
    <dgm:cxn modelId="{FEA29EBD-F09C-4AA9-AED5-E73F50F0F560}" type="presParOf" srcId="{8A3C8BFF-E22E-44B1-AB52-91BCDA565BFF}" destId="{3132FCCC-AF51-4963-8356-4F379DCEC4D5}" srcOrd="1" destOrd="0" presId="urn:microsoft.com/office/officeart/2008/layout/AlternatingHexagons"/>
    <dgm:cxn modelId="{982054BB-57F0-44EA-93F2-73FE2364F5A5}" type="presParOf" srcId="{8A3C8BFF-E22E-44B1-AB52-91BCDA565BFF}" destId="{B66BC032-1718-48D8-BC1B-8F1D8C8ACA7D}" srcOrd="2" destOrd="0" presId="urn:microsoft.com/office/officeart/2008/layout/AlternatingHexagons"/>
    <dgm:cxn modelId="{C8E08023-FBCF-4694-B726-77F8BD18A71A}" type="presParOf" srcId="{8A3C8BFF-E22E-44B1-AB52-91BCDA565BFF}" destId="{AD7020B5-3088-4726-937F-B987BD7BD98D}" srcOrd="3" destOrd="0" presId="urn:microsoft.com/office/officeart/2008/layout/AlternatingHexagons"/>
    <dgm:cxn modelId="{98FC07E3-F7BD-4FBB-8216-C73BE9E963C3}" type="presParOf" srcId="{8A3C8BFF-E22E-44B1-AB52-91BCDA565BFF}" destId="{ED5887CC-917D-4E14-A067-7726DD378DEB}" srcOrd="4" destOrd="0" presId="urn:microsoft.com/office/officeart/2008/layout/AlternatingHexagons"/>
    <dgm:cxn modelId="{EA90AAE0-444F-4FD2-B06E-158688E397D4}" type="presParOf" srcId="{B9900786-93EB-49E5-ABAE-CA126BFB84BB}" destId="{CB29AD23-E1CF-4B4D-8CF2-3326B808BD5A}" srcOrd="3" destOrd="0" presId="urn:microsoft.com/office/officeart/2008/layout/AlternatingHexagons"/>
    <dgm:cxn modelId="{81585E2B-37E3-4CA8-8B81-E3078C1E9B45}" type="presParOf" srcId="{B9900786-93EB-49E5-ABAE-CA126BFB84BB}" destId="{DE979287-87C1-4F48-9BAF-2DDFC5558DCB}" srcOrd="4" destOrd="0" presId="urn:microsoft.com/office/officeart/2008/layout/AlternatingHexagons"/>
    <dgm:cxn modelId="{2781F3FE-765B-4529-A152-1C314B7422FC}" type="presParOf" srcId="{DE979287-87C1-4F48-9BAF-2DDFC5558DCB}" destId="{3BA84FE0-42D2-4135-812E-C7F3625A30F5}" srcOrd="0" destOrd="0" presId="urn:microsoft.com/office/officeart/2008/layout/AlternatingHexagons"/>
    <dgm:cxn modelId="{ACA0113F-5D9E-49F2-B3F4-82A6DFFF3BC7}" type="presParOf" srcId="{DE979287-87C1-4F48-9BAF-2DDFC5558DCB}" destId="{23ABC004-A8EE-43FF-BF28-8AD46B9E00A2}" srcOrd="1" destOrd="0" presId="urn:microsoft.com/office/officeart/2008/layout/AlternatingHexagons"/>
    <dgm:cxn modelId="{804E11BE-5330-489B-8613-CF2B5620CCB9}" type="presParOf" srcId="{DE979287-87C1-4F48-9BAF-2DDFC5558DCB}" destId="{3FF292CF-F857-4F63-B958-57B3856F0FB4}" srcOrd="2" destOrd="0" presId="urn:microsoft.com/office/officeart/2008/layout/AlternatingHexagons"/>
    <dgm:cxn modelId="{2E1B7128-AECF-4E43-8400-1F3366973F6A}" type="presParOf" srcId="{DE979287-87C1-4F48-9BAF-2DDFC5558DCB}" destId="{0A41B115-A4D6-4345-8361-B0781B926395}" srcOrd="3" destOrd="0" presId="urn:microsoft.com/office/officeart/2008/layout/AlternatingHexagons"/>
    <dgm:cxn modelId="{B044925C-399A-4E22-9D83-76231875CB2B}" type="presParOf" srcId="{DE979287-87C1-4F48-9BAF-2DDFC5558DCB}" destId="{401DE382-3580-4879-BB1A-389D0EA8000D}" srcOrd="4" destOrd="0" presId="urn:microsoft.com/office/officeart/2008/layout/AlternatingHexagons"/>
    <dgm:cxn modelId="{9768E9FC-5A58-41A0-A86C-3E648B5E3C7F}" type="presParOf" srcId="{B9900786-93EB-49E5-ABAE-CA126BFB84BB}" destId="{3A3E1FC6-720D-4084-B92F-62F7EC32717C}" srcOrd="5" destOrd="0" presId="urn:microsoft.com/office/officeart/2008/layout/AlternatingHexagons"/>
    <dgm:cxn modelId="{DB9290A0-9CA8-4063-9286-43B25958C75D}" type="presParOf" srcId="{B9900786-93EB-49E5-ABAE-CA126BFB84BB}" destId="{2B5A45EE-9C80-4AEE-8E41-5F490D7452ED}" srcOrd="6" destOrd="0" presId="urn:microsoft.com/office/officeart/2008/layout/AlternatingHexagons"/>
    <dgm:cxn modelId="{62198409-159B-4715-9B83-465ED67C05A0}" type="presParOf" srcId="{2B5A45EE-9C80-4AEE-8E41-5F490D7452ED}" destId="{24E86249-4D65-4FED-BB1F-C5279C3C2E64}" srcOrd="0" destOrd="0" presId="urn:microsoft.com/office/officeart/2008/layout/AlternatingHexagons"/>
    <dgm:cxn modelId="{8D5E898D-35EC-45AE-8E6A-3E9D9EB37E38}" type="presParOf" srcId="{2B5A45EE-9C80-4AEE-8E41-5F490D7452ED}" destId="{32061AEF-4692-4203-A40B-5C3E30338B70}" srcOrd="1" destOrd="0" presId="urn:microsoft.com/office/officeart/2008/layout/AlternatingHexagons"/>
    <dgm:cxn modelId="{309C51E8-FAAD-481F-9A46-E2F11DACABAB}" type="presParOf" srcId="{2B5A45EE-9C80-4AEE-8E41-5F490D7452ED}" destId="{88645D65-72E9-4C12-9E7A-AF8C72094C6A}" srcOrd="2" destOrd="0" presId="urn:microsoft.com/office/officeart/2008/layout/AlternatingHexagons"/>
    <dgm:cxn modelId="{08B77A0D-9B8B-43C6-B41A-2E02F9CD144D}" type="presParOf" srcId="{2B5A45EE-9C80-4AEE-8E41-5F490D7452ED}" destId="{8D569A9C-60A3-4D65-9E16-17D15242717E}" srcOrd="3" destOrd="0" presId="urn:microsoft.com/office/officeart/2008/layout/AlternatingHexagons"/>
    <dgm:cxn modelId="{F5E9A8F1-0402-4EA6-A55A-9E333E57BD64}" type="presParOf" srcId="{2B5A45EE-9C80-4AEE-8E41-5F490D7452ED}" destId="{401BD9D0-2B9E-4D77-BCCD-D6C0D67EAF4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452ED5B-CB36-41F2-9603-4EC6B5A268A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B8036EF-C2F5-432B-9C2F-FFF9C1967C21}">
      <dgm:prSet/>
      <dgm:spPr/>
      <dgm:t>
        <a:bodyPr/>
        <a:lstStyle/>
        <a:p>
          <a:r>
            <a:rPr lang="ro-RO"/>
            <a:t>Economii persoanle</a:t>
          </a:r>
          <a:endParaRPr lang="en-US"/>
        </a:p>
      </dgm:t>
    </dgm:pt>
    <dgm:pt modelId="{171D612D-211B-4B3A-BE41-A6E9F215FE75}" type="parTrans" cxnId="{E465CCFA-3C5E-4F5E-997D-A73930154F1F}">
      <dgm:prSet/>
      <dgm:spPr/>
      <dgm:t>
        <a:bodyPr/>
        <a:lstStyle/>
        <a:p>
          <a:endParaRPr lang="en-US"/>
        </a:p>
      </dgm:t>
    </dgm:pt>
    <dgm:pt modelId="{2A8907B3-C830-49CE-8394-1B260F644827}" type="sibTrans" cxnId="{E465CCFA-3C5E-4F5E-997D-A73930154F1F}">
      <dgm:prSet/>
      <dgm:spPr/>
      <dgm:t>
        <a:bodyPr/>
        <a:lstStyle/>
        <a:p>
          <a:endParaRPr lang="en-US"/>
        </a:p>
      </dgm:t>
    </dgm:pt>
    <dgm:pt modelId="{8873FD8B-283D-4787-BB90-124D49049CCB}">
      <dgm:prSet/>
      <dgm:spPr/>
      <dgm:t>
        <a:bodyPr/>
        <a:lstStyle/>
        <a:p>
          <a:r>
            <a:rPr lang="ro-RO"/>
            <a:t>Ajutor sau împrumut de la rude și prieteni</a:t>
          </a:r>
          <a:r>
            <a:rPr lang="en-US"/>
            <a:t> </a:t>
          </a:r>
        </a:p>
      </dgm:t>
    </dgm:pt>
    <dgm:pt modelId="{3291BDE1-9732-4305-B560-82A01BF3CCE7}" type="parTrans" cxnId="{6057CF56-E22C-4B65-BE05-47A7A52A2741}">
      <dgm:prSet/>
      <dgm:spPr/>
      <dgm:t>
        <a:bodyPr/>
        <a:lstStyle/>
        <a:p>
          <a:endParaRPr lang="en-US"/>
        </a:p>
      </dgm:t>
    </dgm:pt>
    <dgm:pt modelId="{C12F1B2C-F989-4C3F-97DD-8774A617F4E0}" type="sibTrans" cxnId="{6057CF56-E22C-4B65-BE05-47A7A52A2741}">
      <dgm:prSet/>
      <dgm:spPr/>
      <dgm:t>
        <a:bodyPr/>
        <a:lstStyle/>
        <a:p>
          <a:endParaRPr lang="en-US"/>
        </a:p>
      </dgm:t>
    </dgm:pt>
    <dgm:pt modelId="{5377E70F-941B-43EC-9D97-65C8F88D8F62}">
      <dgm:prSet/>
      <dgm:spPr/>
      <dgm:t>
        <a:bodyPr/>
        <a:lstStyle/>
        <a:p>
          <a:r>
            <a:rPr lang="en-US"/>
            <a:t>Granturi</a:t>
          </a:r>
        </a:p>
      </dgm:t>
    </dgm:pt>
    <dgm:pt modelId="{E87A8C0F-3F3A-4B5C-91C8-CD85A06F94CA}" type="parTrans" cxnId="{3A416061-9DBA-4F6B-92FB-5F915A4DF72D}">
      <dgm:prSet/>
      <dgm:spPr/>
      <dgm:t>
        <a:bodyPr/>
        <a:lstStyle/>
        <a:p>
          <a:endParaRPr lang="en-US"/>
        </a:p>
      </dgm:t>
    </dgm:pt>
    <dgm:pt modelId="{A3382FC8-EFF1-40B8-978C-238C0BD4E7B1}" type="sibTrans" cxnId="{3A416061-9DBA-4F6B-92FB-5F915A4DF72D}">
      <dgm:prSet/>
      <dgm:spPr/>
      <dgm:t>
        <a:bodyPr/>
        <a:lstStyle/>
        <a:p>
          <a:endParaRPr lang="en-US"/>
        </a:p>
      </dgm:t>
    </dgm:pt>
    <dgm:pt modelId="{6F8AC1CD-21C2-43C2-AB5B-C1BF08563DCE}">
      <dgm:prSet/>
      <dgm:spPr/>
      <dgm:t>
        <a:bodyPr/>
        <a:lstStyle/>
        <a:p>
          <a:r>
            <a:rPr lang="en-US"/>
            <a:t>• Credite</a:t>
          </a:r>
        </a:p>
      </dgm:t>
    </dgm:pt>
    <dgm:pt modelId="{970D5F6F-B471-419E-A86C-620A78775B58}" type="parTrans" cxnId="{BAF684D4-32E9-45D3-99F6-54F50964248F}">
      <dgm:prSet/>
      <dgm:spPr/>
      <dgm:t>
        <a:bodyPr/>
        <a:lstStyle/>
        <a:p>
          <a:endParaRPr lang="en-US"/>
        </a:p>
      </dgm:t>
    </dgm:pt>
    <dgm:pt modelId="{6560783D-E7D5-45FC-BA65-9FF9E0A76AF4}" type="sibTrans" cxnId="{BAF684D4-32E9-45D3-99F6-54F50964248F}">
      <dgm:prSet/>
      <dgm:spPr/>
      <dgm:t>
        <a:bodyPr/>
        <a:lstStyle/>
        <a:p>
          <a:endParaRPr lang="en-US"/>
        </a:p>
      </dgm:t>
    </dgm:pt>
    <dgm:pt modelId="{5FDB1FBC-12EB-4883-AEB8-908D28FDF53A}">
      <dgm:prSet/>
      <dgm:spPr/>
      <dgm:t>
        <a:bodyPr/>
        <a:lstStyle/>
        <a:p>
          <a:r>
            <a:rPr lang="en-US"/>
            <a:t>• Leasing</a:t>
          </a:r>
        </a:p>
      </dgm:t>
    </dgm:pt>
    <dgm:pt modelId="{69B7D39A-971D-4C9E-B3E2-C45BAC7843F4}" type="parTrans" cxnId="{98C04AEB-366E-4C5C-82BD-2E78ED77B368}">
      <dgm:prSet/>
      <dgm:spPr/>
      <dgm:t>
        <a:bodyPr/>
        <a:lstStyle/>
        <a:p>
          <a:endParaRPr lang="en-US"/>
        </a:p>
      </dgm:t>
    </dgm:pt>
    <dgm:pt modelId="{628643C1-9CA2-49E3-A2C3-D6B1D7B36642}" type="sibTrans" cxnId="{98C04AEB-366E-4C5C-82BD-2E78ED77B368}">
      <dgm:prSet/>
      <dgm:spPr/>
      <dgm:t>
        <a:bodyPr/>
        <a:lstStyle/>
        <a:p>
          <a:endParaRPr lang="en-US"/>
        </a:p>
      </dgm:t>
    </dgm:pt>
    <dgm:pt modelId="{F43735BB-CFA1-41F3-B6C7-E84447AB3D85}">
      <dgm:prSet/>
      <dgm:spPr/>
      <dgm:t>
        <a:bodyPr/>
        <a:lstStyle/>
        <a:p>
          <a:r>
            <a:rPr lang="en-US"/>
            <a:t>• Crowdfunding</a:t>
          </a:r>
        </a:p>
      </dgm:t>
    </dgm:pt>
    <dgm:pt modelId="{C3B32F83-B6D7-43B1-A021-23B32482F679}" type="parTrans" cxnId="{C4AE03C7-D1EB-4179-904F-2F0DB290D575}">
      <dgm:prSet/>
      <dgm:spPr/>
      <dgm:t>
        <a:bodyPr/>
        <a:lstStyle/>
        <a:p>
          <a:endParaRPr lang="en-US"/>
        </a:p>
      </dgm:t>
    </dgm:pt>
    <dgm:pt modelId="{649DADBA-F13B-47F1-9FBF-11CD5587ECBC}" type="sibTrans" cxnId="{C4AE03C7-D1EB-4179-904F-2F0DB290D575}">
      <dgm:prSet/>
      <dgm:spPr/>
      <dgm:t>
        <a:bodyPr/>
        <a:lstStyle/>
        <a:p>
          <a:endParaRPr lang="en-US"/>
        </a:p>
      </dgm:t>
    </dgm:pt>
    <dgm:pt modelId="{5D7179F8-5561-4139-BE90-1230639A9F6B}">
      <dgm:prSet/>
      <dgm:spPr/>
      <dgm:t>
        <a:bodyPr/>
        <a:lstStyle/>
        <a:p>
          <a:r>
            <a:rPr lang="en-US"/>
            <a:t>„Nu banii sunt problema. Ideea și disciplina sunt.”</a:t>
          </a:r>
        </a:p>
      </dgm:t>
    </dgm:pt>
    <dgm:pt modelId="{59DA4AE9-BA73-4870-BC56-FB57CD062CDB}" type="parTrans" cxnId="{6925999F-7225-4DAA-902B-A89E90C458F7}">
      <dgm:prSet/>
      <dgm:spPr/>
      <dgm:t>
        <a:bodyPr/>
        <a:lstStyle/>
        <a:p>
          <a:endParaRPr lang="en-US"/>
        </a:p>
      </dgm:t>
    </dgm:pt>
    <dgm:pt modelId="{D3CAC40A-F882-4566-9D93-EC04702FDEAB}" type="sibTrans" cxnId="{6925999F-7225-4DAA-902B-A89E90C458F7}">
      <dgm:prSet/>
      <dgm:spPr/>
      <dgm:t>
        <a:bodyPr/>
        <a:lstStyle/>
        <a:p>
          <a:endParaRPr lang="en-US"/>
        </a:p>
      </dgm:t>
    </dgm:pt>
    <dgm:pt modelId="{C4A44A47-A65A-4097-8E0D-93A4B58624C6}" type="pres">
      <dgm:prSet presAssocID="{B452ED5B-CB36-41F2-9603-4EC6B5A268A7}" presName="diagram" presStyleCnt="0">
        <dgm:presLayoutVars>
          <dgm:dir/>
          <dgm:resizeHandles val="exact"/>
        </dgm:presLayoutVars>
      </dgm:prSet>
      <dgm:spPr/>
    </dgm:pt>
    <dgm:pt modelId="{DC364136-0898-4E64-90DB-35228A40D439}" type="pres">
      <dgm:prSet presAssocID="{9B8036EF-C2F5-432B-9C2F-FFF9C1967C21}" presName="node" presStyleLbl="node1" presStyleIdx="0" presStyleCnt="7">
        <dgm:presLayoutVars>
          <dgm:bulletEnabled val="1"/>
        </dgm:presLayoutVars>
      </dgm:prSet>
      <dgm:spPr/>
    </dgm:pt>
    <dgm:pt modelId="{8405C900-C2D3-44E1-AB2D-B4E49C21CC85}" type="pres">
      <dgm:prSet presAssocID="{2A8907B3-C830-49CE-8394-1B260F644827}" presName="sibTrans" presStyleCnt="0"/>
      <dgm:spPr/>
    </dgm:pt>
    <dgm:pt modelId="{B278CAB6-5DC5-4F07-9EC6-4E8B51F82A2D}" type="pres">
      <dgm:prSet presAssocID="{8873FD8B-283D-4787-BB90-124D49049CCB}" presName="node" presStyleLbl="node1" presStyleIdx="1" presStyleCnt="7">
        <dgm:presLayoutVars>
          <dgm:bulletEnabled val="1"/>
        </dgm:presLayoutVars>
      </dgm:prSet>
      <dgm:spPr/>
    </dgm:pt>
    <dgm:pt modelId="{AEA2CA00-27F7-41CE-BEC5-2700BA154D17}" type="pres">
      <dgm:prSet presAssocID="{C12F1B2C-F989-4C3F-97DD-8774A617F4E0}" presName="sibTrans" presStyleCnt="0"/>
      <dgm:spPr/>
    </dgm:pt>
    <dgm:pt modelId="{33794A83-EA32-4BEF-B621-73F5E576FDF5}" type="pres">
      <dgm:prSet presAssocID="{5377E70F-941B-43EC-9D97-65C8F88D8F62}" presName="node" presStyleLbl="node1" presStyleIdx="2" presStyleCnt="7">
        <dgm:presLayoutVars>
          <dgm:bulletEnabled val="1"/>
        </dgm:presLayoutVars>
      </dgm:prSet>
      <dgm:spPr/>
    </dgm:pt>
    <dgm:pt modelId="{3FEA1672-F7EC-4AB1-8F8A-5780A31D205D}" type="pres">
      <dgm:prSet presAssocID="{A3382FC8-EFF1-40B8-978C-238C0BD4E7B1}" presName="sibTrans" presStyleCnt="0"/>
      <dgm:spPr/>
    </dgm:pt>
    <dgm:pt modelId="{87EA2ACF-C0F3-4A70-8B76-D4D951C6B6A6}" type="pres">
      <dgm:prSet presAssocID="{6F8AC1CD-21C2-43C2-AB5B-C1BF08563DCE}" presName="node" presStyleLbl="node1" presStyleIdx="3" presStyleCnt="7">
        <dgm:presLayoutVars>
          <dgm:bulletEnabled val="1"/>
        </dgm:presLayoutVars>
      </dgm:prSet>
      <dgm:spPr/>
    </dgm:pt>
    <dgm:pt modelId="{1293E943-1D02-41C1-A256-97A22BE3B59E}" type="pres">
      <dgm:prSet presAssocID="{6560783D-E7D5-45FC-BA65-9FF9E0A76AF4}" presName="sibTrans" presStyleCnt="0"/>
      <dgm:spPr/>
    </dgm:pt>
    <dgm:pt modelId="{7E2F8B32-641B-4FF8-B259-606CDE30462D}" type="pres">
      <dgm:prSet presAssocID="{5FDB1FBC-12EB-4883-AEB8-908D28FDF53A}" presName="node" presStyleLbl="node1" presStyleIdx="4" presStyleCnt="7">
        <dgm:presLayoutVars>
          <dgm:bulletEnabled val="1"/>
        </dgm:presLayoutVars>
      </dgm:prSet>
      <dgm:spPr/>
    </dgm:pt>
    <dgm:pt modelId="{24D7C41B-BFE6-4C63-9FE3-8F342CF86889}" type="pres">
      <dgm:prSet presAssocID="{628643C1-9CA2-49E3-A2C3-D6B1D7B36642}" presName="sibTrans" presStyleCnt="0"/>
      <dgm:spPr/>
    </dgm:pt>
    <dgm:pt modelId="{2536E1FB-C684-484D-A3E5-C9A047A3D78D}" type="pres">
      <dgm:prSet presAssocID="{F43735BB-CFA1-41F3-B6C7-E84447AB3D85}" presName="node" presStyleLbl="node1" presStyleIdx="5" presStyleCnt="7">
        <dgm:presLayoutVars>
          <dgm:bulletEnabled val="1"/>
        </dgm:presLayoutVars>
      </dgm:prSet>
      <dgm:spPr/>
    </dgm:pt>
    <dgm:pt modelId="{3F81C176-26B7-461F-8068-48764F64B3F8}" type="pres">
      <dgm:prSet presAssocID="{649DADBA-F13B-47F1-9FBF-11CD5587ECBC}" presName="sibTrans" presStyleCnt="0"/>
      <dgm:spPr/>
    </dgm:pt>
    <dgm:pt modelId="{D29516FA-F0B9-47E6-9C2C-A4F706441F26}" type="pres">
      <dgm:prSet presAssocID="{5D7179F8-5561-4139-BE90-1230639A9F6B}" presName="node" presStyleLbl="node1" presStyleIdx="6" presStyleCnt="7">
        <dgm:presLayoutVars>
          <dgm:bulletEnabled val="1"/>
        </dgm:presLayoutVars>
      </dgm:prSet>
      <dgm:spPr/>
    </dgm:pt>
  </dgm:ptLst>
  <dgm:cxnLst>
    <dgm:cxn modelId="{EE2DBB1D-4B71-475F-89D0-C54D7EA79B71}" type="presOf" srcId="{5377E70F-941B-43EC-9D97-65C8F88D8F62}" destId="{33794A83-EA32-4BEF-B621-73F5E576FDF5}" srcOrd="0" destOrd="0" presId="urn:microsoft.com/office/officeart/2005/8/layout/default"/>
    <dgm:cxn modelId="{CC9EE234-857A-4C33-9A7E-4422D7AC03CC}" type="presOf" srcId="{5D7179F8-5561-4139-BE90-1230639A9F6B}" destId="{D29516FA-F0B9-47E6-9C2C-A4F706441F26}" srcOrd="0" destOrd="0" presId="urn:microsoft.com/office/officeart/2005/8/layout/default"/>
    <dgm:cxn modelId="{9F38A535-AB34-4DD8-8796-E7710862BC4D}" type="presOf" srcId="{9B8036EF-C2F5-432B-9C2F-FFF9C1967C21}" destId="{DC364136-0898-4E64-90DB-35228A40D439}" srcOrd="0" destOrd="0" presId="urn:microsoft.com/office/officeart/2005/8/layout/default"/>
    <dgm:cxn modelId="{8D5B723D-D2FC-44D4-B920-CE47B81E97C3}" type="presOf" srcId="{B452ED5B-CB36-41F2-9603-4EC6B5A268A7}" destId="{C4A44A47-A65A-4097-8E0D-93A4B58624C6}" srcOrd="0" destOrd="0" presId="urn:microsoft.com/office/officeart/2005/8/layout/default"/>
    <dgm:cxn modelId="{3A416061-9DBA-4F6B-92FB-5F915A4DF72D}" srcId="{B452ED5B-CB36-41F2-9603-4EC6B5A268A7}" destId="{5377E70F-941B-43EC-9D97-65C8F88D8F62}" srcOrd="2" destOrd="0" parTransId="{E87A8C0F-3F3A-4B5C-91C8-CD85A06F94CA}" sibTransId="{A3382FC8-EFF1-40B8-978C-238C0BD4E7B1}"/>
    <dgm:cxn modelId="{FDCEA572-1650-4493-BE13-588BFFF16A3F}" type="presOf" srcId="{6F8AC1CD-21C2-43C2-AB5B-C1BF08563DCE}" destId="{87EA2ACF-C0F3-4A70-8B76-D4D951C6B6A6}" srcOrd="0" destOrd="0" presId="urn:microsoft.com/office/officeart/2005/8/layout/default"/>
    <dgm:cxn modelId="{6057CF56-E22C-4B65-BE05-47A7A52A2741}" srcId="{B452ED5B-CB36-41F2-9603-4EC6B5A268A7}" destId="{8873FD8B-283D-4787-BB90-124D49049CCB}" srcOrd="1" destOrd="0" parTransId="{3291BDE1-9732-4305-B560-82A01BF3CCE7}" sibTransId="{C12F1B2C-F989-4C3F-97DD-8774A617F4E0}"/>
    <dgm:cxn modelId="{6925999F-7225-4DAA-902B-A89E90C458F7}" srcId="{B452ED5B-CB36-41F2-9603-4EC6B5A268A7}" destId="{5D7179F8-5561-4139-BE90-1230639A9F6B}" srcOrd="6" destOrd="0" parTransId="{59DA4AE9-BA73-4870-BC56-FB57CD062CDB}" sibTransId="{D3CAC40A-F882-4566-9D93-EC04702FDEAB}"/>
    <dgm:cxn modelId="{C4AE03C7-D1EB-4179-904F-2F0DB290D575}" srcId="{B452ED5B-CB36-41F2-9603-4EC6B5A268A7}" destId="{F43735BB-CFA1-41F3-B6C7-E84447AB3D85}" srcOrd="5" destOrd="0" parTransId="{C3B32F83-B6D7-43B1-A021-23B32482F679}" sibTransId="{649DADBA-F13B-47F1-9FBF-11CD5587ECBC}"/>
    <dgm:cxn modelId="{BAF684D4-32E9-45D3-99F6-54F50964248F}" srcId="{B452ED5B-CB36-41F2-9603-4EC6B5A268A7}" destId="{6F8AC1CD-21C2-43C2-AB5B-C1BF08563DCE}" srcOrd="3" destOrd="0" parTransId="{970D5F6F-B471-419E-A86C-620A78775B58}" sibTransId="{6560783D-E7D5-45FC-BA65-9FF9E0A76AF4}"/>
    <dgm:cxn modelId="{8EE07CE4-AA43-4709-8C2B-791D4CF05EDC}" type="presOf" srcId="{8873FD8B-283D-4787-BB90-124D49049CCB}" destId="{B278CAB6-5DC5-4F07-9EC6-4E8B51F82A2D}" srcOrd="0" destOrd="0" presId="urn:microsoft.com/office/officeart/2005/8/layout/default"/>
    <dgm:cxn modelId="{C2174CE6-96ED-456E-8BC6-27B352671582}" type="presOf" srcId="{F43735BB-CFA1-41F3-B6C7-E84447AB3D85}" destId="{2536E1FB-C684-484D-A3E5-C9A047A3D78D}" srcOrd="0" destOrd="0" presId="urn:microsoft.com/office/officeart/2005/8/layout/default"/>
    <dgm:cxn modelId="{98C04AEB-366E-4C5C-82BD-2E78ED77B368}" srcId="{B452ED5B-CB36-41F2-9603-4EC6B5A268A7}" destId="{5FDB1FBC-12EB-4883-AEB8-908D28FDF53A}" srcOrd="4" destOrd="0" parTransId="{69B7D39A-971D-4C9E-B3E2-C45BAC7843F4}" sibTransId="{628643C1-9CA2-49E3-A2C3-D6B1D7B36642}"/>
    <dgm:cxn modelId="{E465CCFA-3C5E-4F5E-997D-A73930154F1F}" srcId="{B452ED5B-CB36-41F2-9603-4EC6B5A268A7}" destId="{9B8036EF-C2F5-432B-9C2F-FFF9C1967C21}" srcOrd="0" destOrd="0" parTransId="{171D612D-211B-4B3A-BE41-A6E9F215FE75}" sibTransId="{2A8907B3-C830-49CE-8394-1B260F644827}"/>
    <dgm:cxn modelId="{706AE9FA-A2EF-454B-942E-AE6326F5A4C2}" type="presOf" srcId="{5FDB1FBC-12EB-4883-AEB8-908D28FDF53A}" destId="{7E2F8B32-641B-4FF8-B259-606CDE30462D}" srcOrd="0" destOrd="0" presId="urn:microsoft.com/office/officeart/2005/8/layout/default"/>
    <dgm:cxn modelId="{11ED3C84-2CF3-44DF-BB53-FC7A895CD4D9}" type="presParOf" srcId="{C4A44A47-A65A-4097-8E0D-93A4B58624C6}" destId="{DC364136-0898-4E64-90DB-35228A40D439}" srcOrd="0" destOrd="0" presId="urn:microsoft.com/office/officeart/2005/8/layout/default"/>
    <dgm:cxn modelId="{BB0E0CF7-5520-4810-ABC3-2F59B1473ED2}" type="presParOf" srcId="{C4A44A47-A65A-4097-8E0D-93A4B58624C6}" destId="{8405C900-C2D3-44E1-AB2D-B4E49C21CC85}" srcOrd="1" destOrd="0" presId="urn:microsoft.com/office/officeart/2005/8/layout/default"/>
    <dgm:cxn modelId="{12B1D14A-7E88-4B75-A0CA-9D42458CAFA8}" type="presParOf" srcId="{C4A44A47-A65A-4097-8E0D-93A4B58624C6}" destId="{B278CAB6-5DC5-4F07-9EC6-4E8B51F82A2D}" srcOrd="2" destOrd="0" presId="urn:microsoft.com/office/officeart/2005/8/layout/default"/>
    <dgm:cxn modelId="{E3919012-3522-4109-AD1A-F3007EB5A8FC}" type="presParOf" srcId="{C4A44A47-A65A-4097-8E0D-93A4B58624C6}" destId="{AEA2CA00-27F7-41CE-BEC5-2700BA154D17}" srcOrd="3" destOrd="0" presId="urn:microsoft.com/office/officeart/2005/8/layout/default"/>
    <dgm:cxn modelId="{9D79B0EF-B4E4-4E40-8E40-65FDD9B10B22}" type="presParOf" srcId="{C4A44A47-A65A-4097-8E0D-93A4B58624C6}" destId="{33794A83-EA32-4BEF-B621-73F5E576FDF5}" srcOrd="4" destOrd="0" presId="urn:microsoft.com/office/officeart/2005/8/layout/default"/>
    <dgm:cxn modelId="{AC4F7917-8088-4A79-8122-9011D261B4A3}" type="presParOf" srcId="{C4A44A47-A65A-4097-8E0D-93A4B58624C6}" destId="{3FEA1672-F7EC-4AB1-8F8A-5780A31D205D}" srcOrd="5" destOrd="0" presId="urn:microsoft.com/office/officeart/2005/8/layout/default"/>
    <dgm:cxn modelId="{78E4B0EA-52D9-48B9-B4D3-D88ABA87273E}" type="presParOf" srcId="{C4A44A47-A65A-4097-8E0D-93A4B58624C6}" destId="{87EA2ACF-C0F3-4A70-8B76-D4D951C6B6A6}" srcOrd="6" destOrd="0" presId="urn:microsoft.com/office/officeart/2005/8/layout/default"/>
    <dgm:cxn modelId="{4CCB01A0-456F-49F6-B430-1005D92FF207}" type="presParOf" srcId="{C4A44A47-A65A-4097-8E0D-93A4B58624C6}" destId="{1293E943-1D02-41C1-A256-97A22BE3B59E}" srcOrd="7" destOrd="0" presId="urn:microsoft.com/office/officeart/2005/8/layout/default"/>
    <dgm:cxn modelId="{83076717-8449-43F7-BB26-919637FBFF0F}" type="presParOf" srcId="{C4A44A47-A65A-4097-8E0D-93A4B58624C6}" destId="{7E2F8B32-641B-4FF8-B259-606CDE30462D}" srcOrd="8" destOrd="0" presId="urn:microsoft.com/office/officeart/2005/8/layout/default"/>
    <dgm:cxn modelId="{87B35D8D-A225-429C-80BF-7DA827ABE9D7}" type="presParOf" srcId="{C4A44A47-A65A-4097-8E0D-93A4B58624C6}" destId="{24D7C41B-BFE6-4C63-9FE3-8F342CF86889}" srcOrd="9" destOrd="0" presId="urn:microsoft.com/office/officeart/2005/8/layout/default"/>
    <dgm:cxn modelId="{F0833B15-01ED-49C7-A29E-54F3A39CD6B3}" type="presParOf" srcId="{C4A44A47-A65A-4097-8E0D-93A4B58624C6}" destId="{2536E1FB-C684-484D-A3E5-C9A047A3D78D}" srcOrd="10" destOrd="0" presId="urn:microsoft.com/office/officeart/2005/8/layout/default"/>
    <dgm:cxn modelId="{B8A452D7-135F-4F2A-9A2B-23A5596B387B}" type="presParOf" srcId="{C4A44A47-A65A-4097-8E0D-93A4B58624C6}" destId="{3F81C176-26B7-461F-8068-48764F64B3F8}" srcOrd="11" destOrd="0" presId="urn:microsoft.com/office/officeart/2005/8/layout/default"/>
    <dgm:cxn modelId="{50527120-3628-403D-A835-A109D7255446}" type="presParOf" srcId="{C4A44A47-A65A-4097-8E0D-93A4B58624C6}" destId="{D29516FA-F0B9-47E6-9C2C-A4F706441F2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65F0403-02D6-40AF-B6A4-9B52C74817DD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9DA9206-37FE-4517-ABF4-C09D92C1064F}">
      <dgm:prSet/>
      <dgm:spPr/>
      <dgm:t>
        <a:bodyPr/>
        <a:lstStyle/>
        <a:p>
          <a:r>
            <a:rPr lang="en-US"/>
            <a:t>• Scopul</a:t>
          </a:r>
        </a:p>
      </dgm:t>
    </dgm:pt>
    <dgm:pt modelId="{8983E6E6-1E74-4AD8-BA60-F000EDF20037}" type="parTrans" cxnId="{C21004E5-2ACB-45C4-9C9F-E4B1A3A239C3}">
      <dgm:prSet/>
      <dgm:spPr/>
      <dgm:t>
        <a:bodyPr/>
        <a:lstStyle/>
        <a:p>
          <a:endParaRPr lang="en-US"/>
        </a:p>
      </dgm:t>
    </dgm:pt>
    <dgm:pt modelId="{A4912991-BDDE-438C-8D4D-10F34EFBBE95}" type="sibTrans" cxnId="{C21004E5-2ACB-45C4-9C9F-E4B1A3A239C3}">
      <dgm:prSet/>
      <dgm:spPr/>
      <dgm:t>
        <a:bodyPr/>
        <a:lstStyle/>
        <a:p>
          <a:endParaRPr lang="en-US"/>
        </a:p>
      </dgm:t>
    </dgm:pt>
    <dgm:pt modelId="{256D4AC5-FAA8-406D-870E-5431194F3446}">
      <dgm:prSet/>
      <dgm:spPr/>
      <dgm:t>
        <a:bodyPr/>
        <a:lstStyle/>
        <a:p>
          <a:r>
            <a:rPr lang="en-US"/>
            <a:t>• Riscurile</a:t>
          </a:r>
        </a:p>
      </dgm:t>
    </dgm:pt>
    <dgm:pt modelId="{D5920766-2DCA-4B79-AF97-331417922356}" type="parTrans" cxnId="{7DA67790-3521-46F4-9797-F4FA2C27B716}">
      <dgm:prSet/>
      <dgm:spPr/>
      <dgm:t>
        <a:bodyPr/>
        <a:lstStyle/>
        <a:p>
          <a:endParaRPr lang="en-US"/>
        </a:p>
      </dgm:t>
    </dgm:pt>
    <dgm:pt modelId="{F40C6308-6566-490C-9CB7-80E370B60798}" type="sibTrans" cxnId="{7DA67790-3521-46F4-9797-F4FA2C27B716}">
      <dgm:prSet/>
      <dgm:spPr/>
      <dgm:t>
        <a:bodyPr/>
        <a:lstStyle/>
        <a:p>
          <a:endParaRPr lang="en-US"/>
        </a:p>
      </dgm:t>
    </dgm:pt>
    <dgm:pt modelId="{4D093E30-48D7-4A53-B106-2F17B6CB7D96}">
      <dgm:prSet/>
      <dgm:spPr/>
      <dgm:t>
        <a:bodyPr/>
        <a:lstStyle/>
        <a:p>
          <a:r>
            <a:rPr lang="en-US"/>
            <a:t>• Contribuția</a:t>
          </a:r>
        </a:p>
      </dgm:t>
    </dgm:pt>
    <dgm:pt modelId="{BD36E1DF-5B34-49FC-9E0D-7BC60C899E23}" type="parTrans" cxnId="{24E94807-6A59-451B-A631-042C7B94B26B}">
      <dgm:prSet/>
      <dgm:spPr/>
      <dgm:t>
        <a:bodyPr/>
        <a:lstStyle/>
        <a:p>
          <a:endParaRPr lang="en-US"/>
        </a:p>
      </dgm:t>
    </dgm:pt>
    <dgm:pt modelId="{48FF2497-EDE7-441A-A756-1885CC6D892A}" type="sibTrans" cxnId="{24E94807-6A59-451B-A631-042C7B94B26B}">
      <dgm:prSet/>
      <dgm:spPr/>
      <dgm:t>
        <a:bodyPr/>
        <a:lstStyle/>
        <a:p>
          <a:endParaRPr lang="en-US"/>
        </a:p>
      </dgm:t>
    </dgm:pt>
    <dgm:pt modelId="{16FE8A87-2589-4862-83FC-CAA6F7C4E70C}">
      <dgm:prSet/>
      <dgm:spPr/>
      <dgm:t>
        <a:bodyPr/>
        <a:lstStyle/>
        <a:p>
          <a:r>
            <a:rPr lang="en-US"/>
            <a:t>„Ia bani doar dacă știi cum îi vei transforma în profit.”</a:t>
          </a:r>
        </a:p>
      </dgm:t>
    </dgm:pt>
    <dgm:pt modelId="{F741C4B1-451E-4F3A-A76F-CFF3A5A562E9}" type="parTrans" cxnId="{4E36BE40-DC2A-4CD0-A5C9-BBA7E4BEB0F2}">
      <dgm:prSet/>
      <dgm:spPr/>
      <dgm:t>
        <a:bodyPr/>
        <a:lstStyle/>
        <a:p>
          <a:endParaRPr lang="en-US"/>
        </a:p>
      </dgm:t>
    </dgm:pt>
    <dgm:pt modelId="{2FD1CD9A-E236-4634-BD6C-7A85E5890E29}" type="sibTrans" cxnId="{4E36BE40-DC2A-4CD0-A5C9-BBA7E4BEB0F2}">
      <dgm:prSet/>
      <dgm:spPr/>
      <dgm:t>
        <a:bodyPr/>
        <a:lstStyle/>
        <a:p>
          <a:endParaRPr lang="en-US"/>
        </a:p>
      </dgm:t>
    </dgm:pt>
    <dgm:pt modelId="{EAA52CBD-73F0-46DE-A675-5367B5F59B05}" type="pres">
      <dgm:prSet presAssocID="{A65F0403-02D6-40AF-B6A4-9B52C74817DD}" presName="matrix" presStyleCnt="0">
        <dgm:presLayoutVars>
          <dgm:chMax val="1"/>
          <dgm:dir/>
          <dgm:resizeHandles val="exact"/>
        </dgm:presLayoutVars>
      </dgm:prSet>
      <dgm:spPr/>
    </dgm:pt>
    <dgm:pt modelId="{8A7F2105-16E6-4092-A8AC-E9E33E0CAE5B}" type="pres">
      <dgm:prSet presAssocID="{A65F0403-02D6-40AF-B6A4-9B52C74817DD}" presName="diamond" presStyleLbl="bgShp" presStyleIdx="0" presStyleCnt="1"/>
      <dgm:spPr/>
    </dgm:pt>
    <dgm:pt modelId="{2A7ED659-7888-4F3D-9D93-C74BD90EC957}" type="pres">
      <dgm:prSet presAssocID="{A65F0403-02D6-40AF-B6A4-9B52C74817DD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BD3915C-B8BE-45FD-900B-912437DEB338}" type="pres">
      <dgm:prSet presAssocID="{A65F0403-02D6-40AF-B6A4-9B52C74817DD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452BD77-1AE6-4072-82E3-AC720FAD5E0A}" type="pres">
      <dgm:prSet presAssocID="{A65F0403-02D6-40AF-B6A4-9B52C74817DD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E0A3E51-B2A0-40DD-8A4B-D502ACC7536E}" type="pres">
      <dgm:prSet presAssocID="{A65F0403-02D6-40AF-B6A4-9B52C74817DD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4E94807-6A59-451B-A631-042C7B94B26B}" srcId="{A65F0403-02D6-40AF-B6A4-9B52C74817DD}" destId="{4D093E30-48D7-4A53-B106-2F17B6CB7D96}" srcOrd="2" destOrd="0" parTransId="{BD36E1DF-5B34-49FC-9E0D-7BC60C899E23}" sibTransId="{48FF2497-EDE7-441A-A756-1885CC6D892A}"/>
    <dgm:cxn modelId="{4E36BE40-DC2A-4CD0-A5C9-BBA7E4BEB0F2}" srcId="{A65F0403-02D6-40AF-B6A4-9B52C74817DD}" destId="{16FE8A87-2589-4862-83FC-CAA6F7C4E70C}" srcOrd="3" destOrd="0" parTransId="{F741C4B1-451E-4F3A-A76F-CFF3A5A562E9}" sibTransId="{2FD1CD9A-E236-4634-BD6C-7A85E5890E29}"/>
    <dgm:cxn modelId="{2D4C5F5D-2B88-4C98-A2A9-C1F0E08E94BC}" type="presOf" srcId="{A65F0403-02D6-40AF-B6A4-9B52C74817DD}" destId="{EAA52CBD-73F0-46DE-A675-5367B5F59B05}" srcOrd="0" destOrd="0" presId="urn:microsoft.com/office/officeart/2005/8/layout/matrix3"/>
    <dgm:cxn modelId="{7BC89277-FE0C-4C8B-A165-F6AA158541A8}" type="presOf" srcId="{19DA9206-37FE-4517-ABF4-C09D92C1064F}" destId="{2A7ED659-7888-4F3D-9D93-C74BD90EC957}" srcOrd="0" destOrd="0" presId="urn:microsoft.com/office/officeart/2005/8/layout/matrix3"/>
    <dgm:cxn modelId="{F8BC4B7D-710B-4EBE-82EA-E0ACD820821F}" type="presOf" srcId="{4D093E30-48D7-4A53-B106-2F17B6CB7D96}" destId="{C452BD77-1AE6-4072-82E3-AC720FAD5E0A}" srcOrd="0" destOrd="0" presId="urn:microsoft.com/office/officeart/2005/8/layout/matrix3"/>
    <dgm:cxn modelId="{7DA67790-3521-46F4-9797-F4FA2C27B716}" srcId="{A65F0403-02D6-40AF-B6A4-9B52C74817DD}" destId="{256D4AC5-FAA8-406D-870E-5431194F3446}" srcOrd="1" destOrd="0" parTransId="{D5920766-2DCA-4B79-AF97-331417922356}" sibTransId="{F40C6308-6566-490C-9CB7-80E370B60798}"/>
    <dgm:cxn modelId="{73C077A7-5FA5-4F73-B42F-D201270D9037}" type="presOf" srcId="{16FE8A87-2589-4862-83FC-CAA6F7C4E70C}" destId="{CE0A3E51-B2A0-40DD-8A4B-D502ACC7536E}" srcOrd="0" destOrd="0" presId="urn:microsoft.com/office/officeart/2005/8/layout/matrix3"/>
    <dgm:cxn modelId="{AAAC8CD7-7FEB-4933-8DF1-7C6ADBCC0D7B}" type="presOf" srcId="{256D4AC5-FAA8-406D-870E-5431194F3446}" destId="{0BD3915C-B8BE-45FD-900B-912437DEB338}" srcOrd="0" destOrd="0" presId="urn:microsoft.com/office/officeart/2005/8/layout/matrix3"/>
    <dgm:cxn modelId="{C21004E5-2ACB-45C4-9C9F-E4B1A3A239C3}" srcId="{A65F0403-02D6-40AF-B6A4-9B52C74817DD}" destId="{19DA9206-37FE-4517-ABF4-C09D92C1064F}" srcOrd="0" destOrd="0" parTransId="{8983E6E6-1E74-4AD8-BA60-F000EDF20037}" sibTransId="{A4912991-BDDE-438C-8D4D-10F34EFBBE95}"/>
    <dgm:cxn modelId="{870F0B9A-8275-4265-A805-AE5C7A0DF212}" type="presParOf" srcId="{EAA52CBD-73F0-46DE-A675-5367B5F59B05}" destId="{8A7F2105-16E6-4092-A8AC-E9E33E0CAE5B}" srcOrd="0" destOrd="0" presId="urn:microsoft.com/office/officeart/2005/8/layout/matrix3"/>
    <dgm:cxn modelId="{7F090A41-0DD0-4E76-9DA6-80B7C6EBD0CB}" type="presParOf" srcId="{EAA52CBD-73F0-46DE-A675-5367B5F59B05}" destId="{2A7ED659-7888-4F3D-9D93-C74BD90EC957}" srcOrd="1" destOrd="0" presId="urn:microsoft.com/office/officeart/2005/8/layout/matrix3"/>
    <dgm:cxn modelId="{F7604E1E-EBC0-4DD9-84CC-A12F623555BD}" type="presParOf" srcId="{EAA52CBD-73F0-46DE-A675-5367B5F59B05}" destId="{0BD3915C-B8BE-45FD-900B-912437DEB338}" srcOrd="2" destOrd="0" presId="urn:microsoft.com/office/officeart/2005/8/layout/matrix3"/>
    <dgm:cxn modelId="{66FEA7BB-C4B5-4819-B76E-A83691430CA8}" type="presParOf" srcId="{EAA52CBD-73F0-46DE-A675-5367B5F59B05}" destId="{C452BD77-1AE6-4072-82E3-AC720FAD5E0A}" srcOrd="3" destOrd="0" presId="urn:microsoft.com/office/officeart/2005/8/layout/matrix3"/>
    <dgm:cxn modelId="{46E535C2-219F-451D-9993-E0DA075888A9}" type="presParOf" srcId="{EAA52CBD-73F0-46DE-A675-5367B5F59B05}" destId="{CE0A3E51-B2A0-40DD-8A4B-D502ACC7536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C9F84-AA9D-4775-8090-B9991EB04425}">
      <dsp:nvSpPr>
        <dsp:cNvPr id="0" name=""/>
        <dsp:cNvSpPr/>
      </dsp:nvSpPr>
      <dsp:spPr>
        <a:xfrm>
          <a:off x="0" y="131179"/>
          <a:ext cx="6666833" cy="25295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Oportunități reale. Resurse accesibile. Pași concreți.</a:t>
          </a:r>
        </a:p>
      </dsp:txBody>
      <dsp:txXfrm>
        <a:off x="123482" y="254661"/>
        <a:ext cx="6419869" cy="2282576"/>
      </dsp:txXfrm>
    </dsp:sp>
    <dsp:sp modelId="{90D0ADDD-5079-4BAC-B00A-3C5709CDC459}">
      <dsp:nvSpPr>
        <dsp:cNvPr id="0" name=""/>
        <dsp:cNvSpPr/>
      </dsp:nvSpPr>
      <dsp:spPr>
        <a:xfrm>
          <a:off x="0" y="2793200"/>
          <a:ext cx="6666833" cy="252954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„Nu trebuie să fii mare ca să începi. Trebuie să începi ca să devii mare.”</a:t>
          </a:r>
        </a:p>
      </dsp:txBody>
      <dsp:txXfrm>
        <a:off x="123482" y="2916682"/>
        <a:ext cx="6419869" cy="2282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98FAD-27D2-46F2-850C-2C78BD500105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F1CA18-AAFC-4208-97C8-09262022AC39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Ai idei și energie</a:t>
          </a:r>
        </a:p>
      </dsp:txBody>
      <dsp:txXfrm>
        <a:off x="0" y="0"/>
        <a:ext cx="6666833" cy="1363480"/>
      </dsp:txXfrm>
    </dsp:sp>
    <dsp:sp modelId="{73841137-3389-4090-91EB-ABFB7A4EB0EE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E45247-F203-4414-953C-CD52391EB5B9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Vrei independență</a:t>
          </a:r>
        </a:p>
      </dsp:txBody>
      <dsp:txXfrm>
        <a:off x="0" y="1363480"/>
        <a:ext cx="6666833" cy="1363480"/>
      </dsp:txXfrm>
    </dsp:sp>
    <dsp:sp modelId="{8F1DC39E-EBCC-49FE-9BD0-FDDD6EE2BD5D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00DD8C-86C3-41C0-8D9A-82C2B85BFBD6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Construiești ceva al tău</a:t>
          </a:r>
        </a:p>
      </dsp:txBody>
      <dsp:txXfrm>
        <a:off x="0" y="2726960"/>
        <a:ext cx="6666833" cy="1363480"/>
      </dsp:txXfrm>
    </dsp:sp>
    <dsp:sp modelId="{E48350AF-39D6-481C-8A36-67F53ABFB1EC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C5CB1B-C959-48E2-B96B-09EB73667EAE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„Nu există vârstă potrivită. Există doar momentul în care spui: încep!”</a:t>
          </a:r>
        </a:p>
      </dsp:txBody>
      <dsp:txXfrm>
        <a:off x="0" y="4090440"/>
        <a:ext cx="6666833" cy="1363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1D284-A45D-4F90-9B8A-115B4FC687F7}">
      <dsp:nvSpPr>
        <dsp:cNvPr id="0" name=""/>
        <dsp:cNvSpPr/>
      </dsp:nvSpPr>
      <dsp:spPr>
        <a:xfrm>
          <a:off x="380489" y="0"/>
          <a:ext cx="5530735" cy="5530735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01728-2AAA-443A-89CF-4EF111E02A1B}">
      <dsp:nvSpPr>
        <dsp:cNvPr id="0" name=""/>
        <dsp:cNvSpPr/>
      </dsp:nvSpPr>
      <dsp:spPr>
        <a:xfrm>
          <a:off x="905909" y="525419"/>
          <a:ext cx="2156986" cy="21569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• Populația activă scade</a:t>
          </a:r>
        </a:p>
      </dsp:txBody>
      <dsp:txXfrm>
        <a:off x="1011204" y="630714"/>
        <a:ext cx="1946396" cy="1946396"/>
      </dsp:txXfrm>
    </dsp:sp>
    <dsp:sp modelId="{53A93CA7-ACA0-4DF2-A728-903CF4C96958}">
      <dsp:nvSpPr>
        <dsp:cNvPr id="0" name=""/>
        <dsp:cNvSpPr/>
      </dsp:nvSpPr>
      <dsp:spPr>
        <a:xfrm>
          <a:off x="3228818" y="525419"/>
          <a:ext cx="2156986" cy="21569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• Economia are nevoie de inovație</a:t>
          </a:r>
        </a:p>
      </dsp:txBody>
      <dsp:txXfrm>
        <a:off x="3334113" y="630714"/>
        <a:ext cx="1946396" cy="1946396"/>
      </dsp:txXfrm>
    </dsp:sp>
    <dsp:sp modelId="{A6148743-E3C8-455E-89A5-F5F6C8E447A9}">
      <dsp:nvSpPr>
        <dsp:cNvPr id="0" name=""/>
        <dsp:cNvSpPr/>
      </dsp:nvSpPr>
      <dsp:spPr>
        <a:xfrm>
          <a:off x="905909" y="2848328"/>
          <a:ext cx="2156986" cy="21569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• Piața e încă deschisă și slab concurențială</a:t>
          </a:r>
        </a:p>
      </dsp:txBody>
      <dsp:txXfrm>
        <a:off x="1011204" y="2953623"/>
        <a:ext cx="1946396" cy="1946396"/>
      </dsp:txXfrm>
    </dsp:sp>
    <dsp:sp modelId="{B3459BDF-F3C1-42E4-9A3A-722A1A150C21}">
      <dsp:nvSpPr>
        <dsp:cNvPr id="0" name=""/>
        <dsp:cNvSpPr/>
      </dsp:nvSpPr>
      <dsp:spPr>
        <a:xfrm>
          <a:off x="3228818" y="2848328"/>
          <a:ext cx="2156986" cy="215698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„Țara nu se schimbă singură. O schimbă cei care au curajul să înceapă.”</a:t>
          </a:r>
        </a:p>
      </dsp:txBody>
      <dsp:txXfrm>
        <a:off x="3334113" y="2953623"/>
        <a:ext cx="1946396" cy="1946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6390C-9FB3-4E12-AD1C-A320D390D4A7}">
      <dsp:nvSpPr>
        <dsp:cNvPr id="0" name=""/>
        <dsp:cNvSpPr/>
      </dsp:nvSpPr>
      <dsp:spPr>
        <a:xfrm>
          <a:off x="402550" y="1992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Programe</a:t>
          </a:r>
        </a:p>
      </dsp:txBody>
      <dsp:txXfrm>
        <a:off x="402550" y="1992"/>
        <a:ext cx="3034531" cy="1820718"/>
      </dsp:txXfrm>
    </dsp:sp>
    <dsp:sp modelId="{19DCEFD6-7896-440D-8609-BE5BD4D3EDE0}">
      <dsp:nvSpPr>
        <dsp:cNvPr id="0" name=""/>
        <dsp:cNvSpPr/>
      </dsp:nvSpPr>
      <dsp:spPr>
        <a:xfrm>
          <a:off x="3740534" y="1992"/>
          <a:ext cx="3034531" cy="1820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Mentorat</a:t>
          </a:r>
        </a:p>
      </dsp:txBody>
      <dsp:txXfrm>
        <a:off x="3740534" y="1992"/>
        <a:ext cx="3034531" cy="1820718"/>
      </dsp:txXfrm>
    </dsp:sp>
    <dsp:sp modelId="{8AD5702A-5F9A-4668-B52E-A355046F0738}">
      <dsp:nvSpPr>
        <dsp:cNvPr id="0" name=""/>
        <dsp:cNvSpPr/>
      </dsp:nvSpPr>
      <dsp:spPr>
        <a:xfrm>
          <a:off x="7078518" y="1992"/>
          <a:ext cx="3034531" cy="182071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Incubatoare</a:t>
          </a:r>
        </a:p>
      </dsp:txBody>
      <dsp:txXfrm>
        <a:off x="7078518" y="1992"/>
        <a:ext cx="3034531" cy="1820718"/>
      </dsp:txXfrm>
    </dsp:sp>
    <dsp:sp modelId="{9FBD2F9F-D925-4F18-AD65-C81C8ECF71AE}">
      <dsp:nvSpPr>
        <dsp:cNvPr id="0" name=""/>
        <dsp:cNvSpPr/>
      </dsp:nvSpPr>
      <dsp:spPr>
        <a:xfrm>
          <a:off x="402550" y="2126164"/>
          <a:ext cx="3034531" cy="18207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Finanțare</a:t>
          </a:r>
        </a:p>
      </dsp:txBody>
      <dsp:txXfrm>
        <a:off x="402550" y="2126164"/>
        <a:ext cx="3034531" cy="1820718"/>
      </dsp:txXfrm>
    </dsp:sp>
    <dsp:sp modelId="{D2E7F1F8-67B2-4A95-9606-FAB423F09983}">
      <dsp:nvSpPr>
        <dsp:cNvPr id="0" name=""/>
        <dsp:cNvSpPr/>
      </dsp:nvSpPr>
      <dsp:spPr>
        <a:xfrm>
          <a:off x="3740534" y="2126164"/>
          <a:ext cx="3034531" cy="182071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Comunități</a:t>
          </a:r>
        </a:p>
      </dsp:txBody>
      <dsp:txXfrm>
        <a:off x="3740534" y="2126164"/>
        <a:ext cx="3034531" cy="1820718"/>
      </dsp:txXfrm>
    </dsp:sp>
    <dsp:sp modelId="{9740F5E8-1B2F-45DB-832F-C3E2C4FA0F67}">
      <dsp:nvSpPr>
        <dsp:cNvPr id="0" name=""/>
        <dsp:cNvSpPr/>
      </dsp:nvSpPr>
      <dsp:spPr>
        <a:xfrm>
          <a:off x="7078518" y="2126164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„Când intri într-un ecosistem bun, nu mai ești singur.”</a:t>
          </a:r>
        </a:p>
      </dsp:txBody>
      <dsp:txXfrm>
        <a:off x="7078518" y="2126164"/>
        <a:ext cx="3034531" cy="18207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4B2FF-47A0-41E7-8D92-F0CC4DB492E9}">
      <dsp:nvSpPr>
        <dsp:cNvPr id="0" name=""/>
        <dsp:cNvSpPr/>
      </dsp:nvSpPr>
      <dsp:spPr>
        <a:xfrm>
          <a:off x="3364992" y="1735"/>
          <a:ext cx="3785616" cy="7587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ODIMM, AIPA</a:t>
          </a:r>
        </a:p>
      </dsp:txBody>
      <dsp:txXfrm>
        <a:off x="3402030" y="38773"/>
        <a:ext cx="3711540" cy="684655"/>
      </dsp:txXfrm>
    </dsp:sp>
    <dsp:sp modelId="{08146F7B-A0BA-4594-9146-2AA97D5E5EE6}">
      <dsp:nvSpPr>
        <dsp:cNvPr id="0" name=""/>
        <dsp:cNvSpPr/>
      </dsp:nvSpPr>
      <dsp:spPr>
        <a:xfrm>
          <a:off x="3364992" y="798403"/>
          <a:ext cx="3785616" cy="758731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EU4Business</a:t>
          </a:r>
        </a:p>
      </dsp:txBody>
      <dsp:txXfrm>
        <a:off x="3402030" y="835441"/>
        <a:ext cx="3711540" cy="684655"/>
      </dsp:txXfrm>
    </dsp:sp>
    <dsp:sp modelId="{C6A0F9DF-AECC-4A91-9323-ECDB6E67BD14}">
      <dsp:nvSpPr>
        <dsp:cNvPr id="0" name=""/>
        <dsp:cNvSpPr/>
      </dsp:nvSpPr>
      <dsp:spPr>
        <a:xfrm>
          <a:off x="3364992" y="1595072"/>
          <a:ext cx="3785616" cy="758731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Incubatoare regionale</a:t>
          </a:r>
        </a:p>
      </dsp:txBody>
      <dsp:txXfrm>
        <a:off x="3402030" y="1632110"/>
        <a:ext cx="3711540" cy="684655"/>
      </dsp:txXfrm>
    </dsp:sp>
    <dsp:sp modelId="{A278E626-38EA-4476-8A9E-D7EF04139141}">
      <dsp:nvSpPr>
        <dsp:cNvPr id="0" name=""/>
        <dsp:cNvSpPr/>
      </dsp:nvSpPr>
      <dsp:spPr>
        <a:xfrm>
          <a:off x="3364992" y="2391740"/>
          <a:ext cx="3785616" cy="758731"/>
        </a:xfrm>
        <a:prstGeom prst="round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Parcul IT</a:t>
          </a:r>
        </a:p>
      </dsp:txBody>
      <dsp:txXfrm>
        <a:off x="3402030" y="2428778"/>
        <a:ext cx="3711540" cy="684655"/>
      </dsp:txXfrm>
    </dsp:sp>
    <dsp:sp modelId="{C023D4CF-265E-46BA-B716-F106BF444833}">
      <dsp:nvSpPr>
        <dsp:cNvPr id="0" name=""/>
        <dsp:cNvSpPr/>
      </dsp:nvSpPr>
      <dsp:spPr>
        <a:xfrm>
          <a:off x="3364992" y="3188408"/>
          <a:ext cx="3785616" cy="758731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„Nu ai nevoie de un milion ca să pornești. Ai nevoie de drumul corect.”</a:t>
          </a:r>
        </a:p>
      </dsp:txBody>
      <dsp:txXfrm>
        <a:off x="3402030" y="3225446"/>
        <a:ext cx="3711540" cy="6846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4B58E-B00D-4E1C-BF8F-23A0DC7DC34F}">
      <dsp:nvSpPr>
        <dsp:cNvPr id="0" name=""/>
        <dsp:cNvSpPr/>
      </dsp:nvSpPr>
      <dsp:spPr>
        <a:xfrm>
          <a:off x="587715" y="351481"/>
          <a:ext cx="4769703" cy="4769703"/>
        </a:xfrm>
        <a:prstGeom prst="pie">
          <a:avLst>
            <a:gd name="adj1" fmla="val 16200000"/>
            <a:gd name="adj2" fmla="val 2052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Puțină concurență</a:t>
          </a:r>
        </a:p>
      </dsp:txBody>
      <dsp:txXfrm>
        <a:off x="3075910" y="1153246"/>
        <a:ext cx="1533119" cy="1022079"/>
      </dsp:txXfrm>
    </dsp:sp>
    <dsp:sp modelId="{E34EB9E7-056C-489B-968C-85F0F2937E47}">
      <dsp:nvSpPr>
        <dsp:cNvPr id="0" name=""/>
        <dsp:cNvSpPr/>
      </dsp:nvSpPr>
      <dsp:spPr>
        <a:xfrm>
          <a:off x="628598" y="478673"/>
          <a:ext cx="4769703" cy="4769703"/>
        </a:xfrm>
        <a:prstGeom prst="pie">
          <a:avLst>
            <a:gd name="adj1" fmla="val 20520000"/>
            <a:gd name="adj2" fmla="val 3240000"/>
          </a:avLst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Granturi dedicate</a:t>
          </a:r>
        </a:p>
      </dsp:txBody>
      <dsp:txXfrm>
        <a:off x="3700514" y="2657974"/>
        <a:ext cx="1419554" cy="1135643"/>
      </dsp:txXfrm>
    </dsp:sp>
    <dsp:sp modelId="{F22BB9BA-E291-48A0-90A0-5B65CFFE37E3}">
      <dsp:nvSpPr>
        <dsp:cNvPr id="0" name=""/>
        <dsp:cNvSpPr/>
      </dsp:nvSpPr>
      <dsp:spPr>
        <a:xfrm>
          <a:off x="520712" y="557033"/>
          <a:ext cx="4769703" cy="4769703"/>
        </a:xfrm>
        <a:prstGeom prst="pie">
          <a:avLst>
            <a:gd name="adj1" fmla="val 3240000"/>
            <a:gd name="adj2" fmla="val 756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Acces la UE</a:t>
          </a:r>
        </a:p>
      </dsp:txBody>
      <dsp:txXfrm>
        <a:off x="2224177" y="3907182"/>
        <a:ext cx="1362772" cy="1249208"/>
      </dsp:txXfrm>
    </dsp:sp>
    <dsp:sp modelId="{8B99B906-2F60-488C-8184-9272B0364A26}">
      <dsp:nvSpPr>
        <dsp:cNvPr id="0" name=""/>
        <dsp:cNvSpPr/>
      </dsp:nvSpPr>
      <dsp:spPr>
        <a:xfrm>
          <a:off x="412825" y="478673"/>
          <a:ext cx="4769703" cy="4769703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Afaceri digitale</a:t>
          </a:r>
        </a:p>
      </dsp:txBody>
      <dsp:txXfrm>
        <a:off x="691058" y="2657974"/>
        <a:ext cx="1419554" cy="1135643"/>
      </dsp:txXfrm>
    </dsp:sp>
    <dsp:sp modelId="{C8C032B0-DE79-4C7A-98E4-D30A86BA98F6}">
      <dsp:nvSpPr>
        <dsp:cNvPr id="0" name=""/>
        <dsp:cNvSpPr/>
      </dsp:nvSpPr>
      <dsp:spPr>
        <a:xfrm>
          <a:off x="-248295" y="-510165"/>
          <a:ext cx="4769703" cy="4769703"/>
        </a:xfrm>
        <a:prstGeom prst="pie">
          <a:avLst>
            <a:gd name="adj1" fmla="val 11880000"/>
            <a:gd name="adj2" fmla="val 1620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„Acolo unde nu este concurență, acolo e șansa ta.”</a:t>
          </a:r>
          <a:endParaRPr lang="en-US" sz="1600" kern="1200" dirty="0"/>
        </a:p>
      </dsp:txBody>
      <dsp:txXfrm>
        <a:off x="500093" y="291599"/>
        <a:ext cx="1533119" cy="1022079"/>
      </dsp:txXfrm>
    </dsp:sp>
    <dsp:sp modelId="{3DDC7F5C-4EAD-4B5B-BF0D-F3BC9864C300}">
      <dsp:nvSpPr>
        <dsp:cNvPr id="0" name=""/>
        <dsp:cNvSpPr/>
      </dsp:nvSpPr>
      <dsp:spPr>
        <a:xfrm>
          <a:off x="292222" y="56214"/>
          <a:ext cx="5360238" cy="5360238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5CB568-9A66-4CEE-818D-F968BAA59C3D}">
      <dsp:nvSpPr>
        <dsp:cNvPr id="0" name=""/>
        <dsp:cNvSpPr/>
      </dsp:nvSpPr>
      <dsp:spPr>
        <a:xfrm>
          <a:off x="333660" y="183364"/>
          <a:ext cx="5360238" cy="5360238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66731-18E5-4F3D-972F-75DD593C218D}">
      <dsp:nvSpPr>
        <dsp:cNvPr id="0" name=""/>
        <dsp:cNvSpPr/>
      </dsp:nvSpPr>
      <dsp:spPr>
        <a:xfrm>
          <a:off x="225444" y="261963"/>
          <a:ext cx="5360238" cy="5360238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F742C-45E6-4B71-959E-A2542A854108}">
      <dsp:nvSpPr>
        <dsp:cNvPr id="0" name=""/>
        <dsp:cNvSpPr/>
      </dsp:nvSpPr>
      <dsp:spPr>
        <a:xfrm>
          <a:off x="117228" y="183364"/>
          <a:ext cx="5360238" cy="5360238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51D261-DD90-4AAD-B1D8-69E5FAEA8F27}">
      <dsp:nvSpPr>
        <dsp:cNvPr id="0" name=""/>
        <dsp:cNvSpPr/>
      </dsp:nvSpPr>
      <dsp:spPr>
        <a:xfrm>
          <a:off x="358038" y="634488"/>
          <a:ext cx="5360238" cy="5360238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D8898-FB35-4A3E-A81D-8994E5D72759}">
      <dsp:nvSpPr>
        <dsp:cNvPr id="0" name=""/>
        <dsp:cNvSpPr/>
      </dsp:nvSpPr>
      <dsp:spPr>
        <a:xfrm>
          <a:off x="0" y="693"/>
          <a:ext cx="581112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5CD6E-321F-469E-AC5E-808D97DDF54A}">
      <dsp:nvSpPr>
        <dsp:cNvPr id="0" name=""/>
        <dsp:cNvSpPr/>
      </dsp:nvSpPr>
      <dsp:spPr>
        <a:xfrm>
          <a:off x="0" y="693"/>
          <a:ext cx="5811128" cy="1135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• Georgia – turism</a:t>
          </a:r>
        </a:p>
      </dsp:txBody>
      <dsp:txXfrm>
        <a:off x="0" y="693"/>
        <a:ext cx="5811128" cy="1135366"/>
      </dsp:txXfrm>
    </dsp:sp>
    <dsp:sp modelId="{BFB9EE75-68FF-44EC-A1CC-EED1CC659720}">
      <dsp:nvSpPr>
        <dsp:cNvPr id="0" name=""/>
        <dsp:cNvSpPr/>
      </dsp:nvSpPr>
      <dsp:spPr>
        <a:xfrm>
          <a:off x="0" y="1136059"/>
          <a:ext cx="581112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C8B10-971C-4C28-9C67-D1D6DD86C4FC}">
      <dsp:nvSpPr>
        <dsp:cNvPr id="0" name=""/>
        <dsp:cNvSpPr/>
      </dsp:nvSpPr>
      <dsp:spPr>
        <a:xfrm>
          <a:off x="0" y="1136059"/>
          <a:ext cx="5811128" cy="1135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• Armenia – IT</a:t>
          </a:r>
        </a:p>
      </dsp:txBody>
      <dsp:txXfrm>
        <a:off x="0" y="1136059"/>
        <a:ext cx="5811128" cy="1135366"/>
      </dsp:txXfrm>
    </dsp:sp>
    <dsp:sp modelId="{30557D8F-1DD6-4DFF-A9D3-53CA4A54078D}">
      <dsp:nvSpPr>
        <dsp:cNvPr id="0" name=""/>
        <dsp:cNvSpPr/>
      </dsp:nvSpPr>
      <dsp:spPr>
        <a:xfrm>
          <a:off x="0" y="2271426"/>
          <a:ext cx="581112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5B3FAA-05C1-4FA5-B36F-6A9663875C18}">
      <dsp:nvSpPr>
        <dsp:cNvPr id="0" name=""/>
        <dsp:cNvSpPr/>
      </dsp:nvSpPr>
      <dsp:spPr>
        <a:xfrm>
          <a:off x="0" y="2271426"/>
          <a:ext cx="5811128" cy="1135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• Ucraina – digitalizare</a:t>
          </a:r>
        </a:p>
      </dsp:txBody>
      <dsp:txXfrm>
        <a:off x="0" y="2271426"/>
        <a:ext cx="5811128" cy="1135366"/>
      </dsp:txXfrm>
    </dsp:sp>
    <dsp:sp modelId="{6CEE1DB6-6983-405E-800C-4680685FF16D}">
      <dsp:nvSpPr>
        <dsp:cNvPr id="0" name=""/>
        <dsp:cNvSpPr/>
      </dsp:nvSpPr>
      <dsp:spPr>
        <a:xfrm>
          <a:off x="0" y="3406792"/>
          <a:ext cx="581112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1B4751-91DF-427E-A827-A2E672639BDC}">
      <dsp:nvSpPr>
        <dsp:cNvPr id="0" name=""/>
        <dsp:cNvSpPr/>
      </dsp:nvSpPr>
      <dsp:spPr>
        <a:xfrm>
          <a:off x="0" y="3406792"/>
          <a:ext cx="5811128" cy="1135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• Moldova – agro &amp; servicii</a:t>
          </a:r>
        </a:p>
      </dsp:txBody>
      <dsp:txXfrm>
        <a:off x="0" y="3406792"/>
        <a:ext cx="5811128" cy="1135366"/>
      </dsp:txXfrm>
    </dsp:sp>
    <dsp:sp modelId="{89833360-84B8-45CD-9A27-7BEE2534A3E6}">
      <dsp:nvSpPr>
        <dsp:cNvPr id="0" name=""/>
        <dsp:cNvSpPr/>
      </dsp:nvSpPr>
      <dsp:spPr>
        <a:xfrm>
          <a:off x="0" y="4542159"/>
          <a:ext cx="581112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13131-52AC-47F4-9378-58161B9BBCD4}">
      <dsp:nvSpPr>
        <dsp:cNvPr id="0" name=""/>
        <dsp:cNvSpPr/>
      </dsp:nvSpPr>
      <dsp:spPr>
        <a:xfrm>
          <a:off x="0" y="4542159"/>
          <a:ext cx="5811128" cy="1135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„Dacă alții pot, și tu poți. Începe local, gândește global.”</a:t>
          </a:r>
        </a:p>
      </dsp:txBody>
      <dsp:txXfrm>
        <a:off x="0" y="4542159"/>
        <a:ext cx="5811128" cy="11353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2DFD2-5E79-4488-A62A-FBCB61F81D3D}">
      <dsp:nvSpPr>
        <dsp:cNvPr id="0" name=""/>
        <dsp:cNvSpPr/>
      </dsp:nvSpPr>
      <dsp:spPr>
        <a:xfrm>
          <a:off x="0" y="87569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Start pentru Tineri</a:t>
          </a:r>
        </a:p>
      </dsp:txBody>
      <dsp:txXfrm>
        <a:off x="48726" y="136295"/>
        <a:ext cx="6569381" cy="900704"/>
      </dsp:txXfrm>
    </dsp:sp>
    <dsp:sp modelId="{DEA42808-0662-4FCD-A2E7-E616AB220239}">
      <dsp:nvSpPr>
        <dsp:cNvPr id="0" name=""/>
        <dsp:cNvSpPr/>
      </dsp:nvSpPr>
      <dsp:spPr>
        <a:xfrm>
          <a:off x="0" y="1157725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Femei în Afaceri</a:t>
          </a:r>
        </a:p>
      </dsp:txBody>
      <dsp:txXfrm>
        <a:off x="48726" y="1206451"/>
        <a:ext cx="6569381" cy="900704"/>
      </dsp:txXfrm>
    </dsp:sp>
    <dsp:sp modelId="{38BC5915-D579-4F99-8BD9-7519AE805F7E}">
      <dsp:nvSpPr>
        <dsp:cNvPr id="0" name=""/>
        <dsp:cNvSpPr/>
      </dsp:nvSpPr>
      <dsp:spPr>
        <a:xfrm>
          <a:off x="0" y="2227881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PARE 1+1</a:t>
          </a:r>
        </a:p>
      </dsp:txBody>
      <dsp:txXfrm>
        <a:off x="48726" y="2276607"/>
        <a:ext cx="6569381" cy="900704"/>
      </dsp:txXfrm>
    </dsp:sp>
    <dsp:sp modelId="{86935A96-C619-4BBE-A222-87511B8ECCF3}">
      <dsp:nvSpPr>
        <dsp:cNvPr id="0" name=""/>
        <dsp:cNvSpPr/>
      </dsp:nvSpPr>
      <dsp:spPr>
        <a:xfrm>
          <a:off x="0" y="3298038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Parcuri IT</a:t>
          </a:r>
        </a:p>
      </dsp:txBody>
      <dsp:txXfrm>
        <a:off x="48726" y="3346764"/>
        <a:ext cx="6569381" cy="900704"/>
      </dsp:txXfrm>
    </dsp:sp>
    <dsp:sp modelId="{2EBD55D6-E99A-41C3-9EB4-A5DBA49E5621}">
      <dsp:nvSpPr>
        <dsp:cNvPr id="0" name=""/>
        <dsp:cNvSpPr/>
      </dsp:nvSpPr>
      <dsp:spPr>
        <a:xfrm>
          <a:off x="0" y="4368194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„Statul nu îți face afacerea. Dar îți deschide ușa.”</a:t>
          </a:r>
        </a:p>
      </dsp:txBody>
      <dsp:txXfrm>
        <a:off x="48726" y="4416920"/>
        <a:ext cx="6569381" cy="9007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84181-C404-4DC2-9FA5-48ED144EFD45}">
      <dsp:nvSpPr>
        <dsp:cNvPr id="0" name=""/>
        <dsp:cNvSpPr/>
      </dsp:nvSpPr>
      <dsp:spPr>
        <a:xfrm>
          <a:off x="0" y="33439"/>
          <a:ext cx="6666833" cy="12776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EU4Business</a:t>
          </a:r>
        </a:p>
      </dsp:txBody>
      <dsp:txXfrm>
        <a:off x="62369" y="95808"/>
        <a:ext cx="6542095" cy="1152902"/>
      </dsp:txXfrm>
    </dsp:sp>
    <dsp:sp modelId="{B753F753-983A-43E0-9AB0-62CD52210109}">
      <dsp:nvSpPr>
        <dsp:cNvPr id="0" name=""/>
        <dsp:cNvSpPr/>
      </dsp:nvSpPr>
      <dsp:spPr>
        <a:xfrm>
          <a:off x="0" y="1403239"/>
          <a:ext cx="6666833" cy="127764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EBRD &amp; EIB</a:t>
          </a:r>
        </a:p>
      </dsp:txBody>
      <dsp:txXfrm>
        <a:off x="62369" y="1465608"/>
        <a:ext cx="6542095" cy="1152902"/>
      </dsp:txXfrm>
    </dsp:sp>
    <dsp:sp modelId="{394238A6-DB65-44CD-A671-6813C753113C}">
      <dsp:nvSpPr>
        <dsp:cNvPr id="0" name=""/>
        <dsp:cNvSpPr/>
      </dsp:nvSpPr>
      <dsp:spPr>
        <a:xfrm>
          <a:off x="0" y="2773040"/>
          <a:ext cx="6666833" cy="127764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Programe pentru energie verde</a:t>
          </a:r>
        </a:p>
      </dsp:txBody>
      <dsp:txXfrm>
        <a:off x="62369" y="2835409"/>
        <a:ext cx="6542095" cy="1152902"/>
      </dsp:txXfrm>
    </dsp:sp>
    <dsp:sp modelId="{2AA81201-7794-45D4-AB6F-601B63E19FC6}">
      <dsp:nvSpPr>
        <dsp:cNvPr id="0" name=""/>
        <dsp:cNvSpPr/>
      </dsp:nvSpPr>
      <dsp:spPr>
        <a:xfrm>
          <a:off x="0" y="4142840"/>
          <a:ext cx="6666833" cy="127764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„UE îți dă impulsul. Tu trebuie să faci pasul.”</a:t>
          </a:r>
        </a:p>
      </dsp:txBody>
      <dsp:txXfrm>
        <a:off x="62369" y="4205209"/>
        <a:ext cx="6542095" cy="11529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292C4-4EC2-47EC-BF52-938F7EAAE81D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8E4856-B9C9-42B0-85CD-DA2C88931A19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GIZ</a:t>
          </a:r>
        </a:p>
      </dsp:txBody>
      <dsp:txXfrm>
        <a:off x="0" y="665"/>
        <a:ext cx="6666833" cy="1090517"/>
      </dsp:txXfrm>
    </dsp:sp>
    <dsp:sp modelId="{1A670BDB-B958-45CE-8E92-DDDBBC33E659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BE91F2-0EB0-43E7-8155-8414973501C4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PNUD</a:t>
          </a:r>
        </a:p>
      </dsp:txBody>
      <dsp:txXfrm>
        <a:off x="0" y="1091183"/>
        <a:ext cx="6666833" cy="1090517"/>
      </dsp:txXfrm>
    </dsp:sp>
    <dsp:sp modelId="{D6CCB2CE-4F12-4E38-9D80-F27F6B29A1F1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A849D1-6E53-4319-B89E-6722484E0887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Swiss Development</a:t>
          </a:r>
        </a:p>
      </dsp:txBody>
      <dsp:txXfrm>
        <a:off x="0" y="2181701"/>
        <a:ext cx="6666833" cy="1090517"/>
      </dsp:txXfrm>
    </dsp:sp>
    <dsp:sp modelId="{51B31000-0BFE-4058-B218-4A729765C1E8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599898-0A21-4AF3-9C46-02E10456A593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Asociații de business</a:t>
          </a:r>
        </a:p>
      </dsp:txBody>
      <dsp:txXfrm>
        <a:off x="0" y="3272218"/>
        <a:ext cx="6666833" cy="1090517"/>
      </dsp:txXfrm>
    </dsp:sp>
    <dsp:sp modelId="{1FD0152D-58B5-4F36-95A6-0C8836C21407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D5CB15-1E34-48F9-B28A-D06A50E3C226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„Cei care te ajută să înveți îți cresc șansele să reușești.”</a:t>
          </a:r>
        </a:p>
      </dsp:txBody>
      <dsp:txXfrm>
        <a:off x="0" y="4362736"/>
        <a:ext cx="6666833" cy="109051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8F616A-7246-4A39-BEF3-85E92AE4DA01}">
      <dsp:nvSpPr>
        <dsp:cNvPr id="0" name=""/>
        <dsp:cNvSpPr/>
      </dsp:nvSpPr>
      <dsp:spPr>
        <a:xfrm rot="5400000">
          <a:off x="3017711" y="104509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Dialog</a:t>
          </a:r>
        </a:p>
      </dsp:txBody>
      <dsp:txXfrm rot="-5400000">
        <a:off x="3330463" y="246144"/>
        <a:ext cx="933774" cy="1073303"/>
      </dsp:txXfrm>
    </dsp:sp>
    <dsp:sp modelId="{59CDD816-6A72-468E-84A4-8D269F9C857C}">
      <dsp:nvSpPr>
        <dsp:cNvPr id="0" name=""/>
        <dsp:cNvSpPr/>
      </dsp:nvSpPr>
      <dsp:spPr>
        <a:xfrm>
          <a:off x="4516802" y="315012"/>
          <a:ext cx="1740155" cy="935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67737-66D8-47E6-A1A8-5DEBA5ED18C6}">
      <dsp:nvSpPr>
        <dsp:cNvPr id="0" name=""/>
        <dsp:cNvSpPr/>
      </dsp:nvSpPr>
      <dsp:spPr>
        <a:xfrm rot="5400000">
          <a:off x="1552613" y="104509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865365" y="246144"/>
        <a:ext cx="933774" cy="1073303"/>
      </dsp:txXfrm>
    </dsp:sp>
    <dsp:sp modelId="{01B2033B-CBC1-4A8C-B0EE-A52CE54CEBFD}">
      <dsp:nvSpPr>
        <dsp:cNvPr id="0" name=""/>
        <dsp:cNvSpPr/>
      </dsp:nvSpPr>
      <dsp:spPr>
        <a:xfrm rot="5400000">
          <a:off x="2282355" y="1428026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• </a:t>
          </a:r>
          <a:r>
            <a:rPr lang="en-US" sz="2000" kern="1200" dirty="0" err="1"/>
            <a:t>Rețele</a:t>
          </a:r>
          <a:endParaRPr lang="en-US" sz="2000" kern="1200" dirty="0"/>
        </a:p>
      </dsp:txBody>
      <dsp:txXfrm rot="-5400000">
        <a:off x="2595107" y="1569661"/>
        <a:ext cx="933774" cy="1073303"/>
      </dsp:txXfrm>
    </dsp:sp>
    <dsp:sp modelId="{3132FCCC-AF51-4963-8356-4F379DCEC4D5}">
      <dsp:nvSpPr>
        <dsp:cNvPr id="0" name=""/>
        <dsp:cNvSpPr/>
      </dsp:nvSpPr>
      <dsp:spPr>
        <a:xfrm>
          <a:off x="643553" y="1638528"/>
          <a:ext cx="1684021" cy="935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5887CC-917D-4E14-A067-7726DD378DEB}">
      <dsp:nvSpPr>
        <dsp:cNvPr id="0" name=""/>
        <dsp:cNvSpPr/>
      </dsp:nvSpPr>
      <dsp:spPr>
        <a:xfrm rot="5400000">
          <a:off x="3747454" y="1428026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060206" y="1569661"/>
        <a:ext cx="933774" cy="1073303"/>
      </dsp:txXfrm>
    </dsp:sp>
    <dsp:sp modelId="{3BA84FE0-42D2-4135-812E-C7F3625A30F5}">
      <dsp:nvSpPr>
        <dsp:cNvPr id="0" name=""/>
        <dsp:cNvSpPr/>
      </dsp:nvSpPr>
      <dsp:spPr>
        <a:xfrm rot="5400000">
          <a:off x="3017711" y="2751542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• </a:t>
          </a:r>
          <a:r>
            <a:rPr lang="en-US" sz="1600" kern="1200" dirty="0" err="1"/>
            <a:t>Proiecte</a:t>
          </a:r>
          <a:r>
            <a:rPr lang="en-US" sz="1600" kern="1200" dirty="0"/>
            <a:t> </a:t>
          </a:r>
          <a:r>
            <a:rPr lang="en-US" sz="1600" kern="1200" dirty="0" err="1"/>
            <a:t>comune</a:t>
          </a:r>
          <a:endParaRPr lang="en-US" sz="1600" kern="1200" dirty="0"/>
        </a:p>
      </dsp:txBody>
      <dsp:txXfrm rot="-5400000">
        <a:off x="3330463" y="2893177"/>
        <a:ext cx="933774" cy="1073303"/>
      </dsp:txXfrm>
    </dsp:sp>
    <dsp:sp modelId="{23ABC004-A8EE-43FF-BF28-8AD46B9E00A2}">
      <dsp:nvSpPr>
        <dsp:cNvPr id="0" name=""/>
        <dsp:cNvSpPr/>
      </dsp:nvSpPr>
      <dsp:spPr>
        <a:xfrm>
          <a:off x="4516802" y="2962044"/>
          <a:ext cx="1740155" cy="935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1DE382-3580-4879-BB1A-389D0EA8000D}">
      <dsp:nvSpPr>
        <dsp:cNvPr id="0" name=""/>
        <dsp:cNvSpPr/>
      </dsp:nvSpPr>
      <dsp:spPr>
        <a:xfrm rot="5400000">
          <a:off x="1552613" y="2751542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865365" y="2893177"/>
        <a:ext cx="933774" cy="1073303"/>
      </dsp:txXfrm>
    </dsp:sp>
    <dsp:sp modelId="{24E86249-4D65-4FED-BB1F-C5279C3C2E64}">
      <dsp:nvSpPr>
        <dsp:cNvPr id="0" name=""/>
        <dsp:cNvSpPr/>
      </dsp:nvSpPr>
      <dsp:spPr>
        <a:xfrm rot="5400000">
          <a:off x="2282355" y="4075058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„Singur </a:t>
          </a:r>
          <a:r>
            <a:rPr lang="en-US" sz="1400" kern="1200" dirty="0" err="1"/>
            <a:t>mergi</a:t>
          </a:r>
          <a:r>
            <a:rPr lang="en-US" sz="1400" kern="1200" dirty="0"/>
            <a:t> </a:t>
          </a:r>
          <a:r>
            <a:rPr lang="en-US" sz="1400" kern="1200" dirty="0" err="1"/>
            <a:t>mai</a:t>
          </a:r>
          <a:r>
            <a:rPr lang="en-US" sz="1400" kern="1200" dirty="0"/>
            <a:t> </a:t>
          </a:r>
          <a:r>
            <a:rPr lang="en-US" sz="1400" kern="1200" dirty="0" err="1"/>
            <a:t>repede</a:t>
          </a:r>
          <a:r>
            <a:rPr lang="en-US" sz="1400" kern="1200" dirty="0"/>
            <a:t>. </a:t>
          </a:r>
          <a:r>
            <a:rPr lang="en-US" sz="1400" kern="1200" dirty="0" err="1"/>
            <a:t>Împreună</a:t>
          </a:r>
          <a:r>
            <a:rPr lang="en-US" sz="1400" kern="1200" dirty="0"/>
            <a:t> </a:t>
          </a:r>
          <a:r>
            <a:rPr lang="en-US" sz="1400" kern="1200" dirty="0" err="1"/>
            <a:t>mergi</a:t>
          </a:r>
          <a:r>
            <a:rPr lang="en-US" sz="1400" kern="1200" dirty="0"/>
            <a:t> </a:t>
          </a:r>
          <a:r>
            <a:rPr lang="en-US" sz="1400" kern="1200" dirty="0" err="1"/>
            <a:t>mai</a:t>
          </a:r>
          <a:r>
            <a:rPr lang="en-US" sz="1400" kern="1200" dirty="0"/>
            <a:t> </a:t>
          </a:r>
          <a:r>
            <a:rPr lang="en-US" sz="1400" kern="1200" dirty="0" err="1"/>
            <a:t>departe</a:t>
          </a:r>
          <a:r>
            <a:rPr lang="en-US" sz="1400" kern="1200" dirty="0"/>
            <a:t>.”</a:t>
          </a:r>
        </a:p>
      </dsp:txBody>
      <dsp:txXfrm rot="-5400000">
        <a:off x="2595107" y="4216693"/>
        <a:ext cx="933774" cy="1073303"/>
      </dsp:txXfrm>
    </dsp:sp>
    <dsp:sp modelId="{32061AEF-4692-4203-A40B-5C3E30338B70}">
      <dsp:nvSpPr>
        <dsp:cNvPr id="0" name=""/>
        <dsp:cNvSpPr/>
      </dsp:nvSpPr>
      <dsp:spPr>
        <a:xfrm>
          <a:off x="643553" y="4285560"/>
          <a:ext cx="1684021" cy="935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1BD9D0-2B9E-4D77-BCCD-D6C0D67EAF45}">
      <dsp:nvSpPr>
        <dsp:cNvPr id="0" name=""/>
        <dsp:cNvSpPr/>
      </dsp:nvSpPr>
      <dsp:spPr>
        <a:xfrm rot="5400000">
          <a:off x="3747454" y="4075058"/>
          <a:ext cx="1559279" cy="135657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060206" y="4216693"/>
        <a:ext cx="933774" cy="107330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64136-0898-4E64-90DB-35228A40D439}">
      <dsp:nvSpPr>
        <dsp:cNvPr id="0" name=""/>
        <dsp:cNvSpPr/>
      </dsp:nvSpPr>
      <dsp:spPr>
        <a:xfrm>
          <a:off x="0" y="590865"/>
          <a:ext cx="2078516" cy="12471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/>
            <a:t>Economii persoanle</a:t>
          </a:r>
          <a:endParaRPr lang="en-US" sz="1900" kern="1200"/>
        </a:p>
      </dsp:txBody>
      <dsp:txXfrm>
        <a:off x="0" y="590865"/>
        <a:ext cx="2078516" cy="1247109"/>
      </dsp:txXfrm>
    </dsp:sp>
    <dsp:sp modelId="{B278CAB6-5DC5-4F07-9EC6-4E8B51F82A2D}">
      <dsp:nvSpPr>
        <dsp:cNvPr id="0" name=""/>
        <dsp:cNvSpPr/>
      </dsp:nvSpPr>
      <dsp:spPr>
        <a:xfrm>
          <a:off x="2286368" y="590865"/>
          <a:ext cx="2078516" cy="1247109"/>
        </a:xfrm>
        <a:prstGeom prst="rect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/>
            <a:t>Ajutor sau împrumut de la rude și prieteni</a:t>
          </a:r>
          <a:r>
            <a:rPr lang="en-US" sz="1900" kern="1200"/>
            <a:t> </a:t>
          </a:r>
        </a:p>
      </dsp:txBody>
      <dsp:txXfrm>
        <a:off x="2286368" y="590865"/>
        <a:ext cx="2078516" cy="1247109"/>
      </dsp:txXfrm>
    </dsp:sp>
    <dsp:sp modelId="{33794A83-EA32-4BEF-B621-73F5E576FDF5}">
      <dsp:nvSpPr>
        <dsp:cNvPr id="0" name=""/>
        <dsp:cNvSpPr/>
      </dsp:nvSpPr>
      <dsp:spPr>
        <a:xfrm>
          <a:off x="4572736" y="590865"/>
          <a:ext cx="2078516" cy="1247109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Granturi</a:t>
          </a:r>
        </a:p>
      </dsp:txBody>
      <dsp:txXfrm>
        <a:off x="4572736" y="590865"/>
        <a:ext cx="2078516" cy="1247109"/>
      </dsp:txXfrm>
    </dsp:sp>
    <dsp:sp modelId="{87EA2ACF-C0F3-4A70-8B76-D4D951C6B6A6}">
      <dsp:nvSpPr>
        <dsp:cNvPr id="0" name=""/>
        <dsp:cNvSpPr/>
      </dsp:nvSpPr>
      <dsp:spPr>
        <a:xfrm>
          <a:off x="0" y="2045827"/>
          <a:ext cx="2078516" cy="1247109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Credite</a:t>
          </a:r>
        </a:p>
      </dsp:txBody>
      <dsp:txXfrm>
        <a:off x="0" y="2045827"/>
        <a:ext cx="2078516" cy="1247109"/>
      </dsp:txXfrm>
    </dsp:sp>
    <dsp:sp modelId="{7E2F8B32-641B-4FF8-B259-606CDE30462D}">
      <dsp:nvSpPr>
        <dsp:cNvPr id="0" name=""/>
        <dsp:cNvSpPr/>
      </dsp:nvSpPr>
      <dsp:spPr>
        <a:xfrm>
          <a:off x="2286368" y="2045827"/>
          <a:ext cx="2078516" cy="1247109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Leasing</a:t>
          </a:r>
        </a:p>
      </dsp:txBody>
      <dsp:txXfrm>
        <a:off x="2286368" y="2045827"/>
        <a:ext cx="2078516" cy="1247109"/>
      </dsp:txXfrm>
    </dsp:sp>
    <dsp:sp modelId="{2536E1FB-C684-484D-A3E5-C9A047A3D78D}">
      <dsp:nvSpPr>
        <dsp:cNvPr id="0" name=""/>
        <dsp:cNvSpPr/>
      </dsp:nvSpPr>
      <dsp:spPr>
        <a:xfrm>
          <a:off x="4572736" y="2045827"/>
          <a:ext cx="2078516" cy="1247109"/>
        </a:xfrm>
        <a:prstGeom prst="rect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Crowdfunding</a:t>
          </a:r>
        </a:p>
      </dsp:txBody>
      <dsp:txXfrm>
        <a:off x="4572736" y="2045827"/>
        <a:ext cx="2078516" cy="1247109"/>
      </dsp:txXfrm>
    </dsp:sp>
    <dsp:sp modelId="{D29516FA-F0B9-47E6-9C2C-A4F706441F26}">
      <dsp:nvSpPr>
        <dsp:cNvPr id="0" name=""/>
        <dsp:cNvSpPr/>
      </dsp:nvSpPr>
      <dsp:spPr>
        <a:xfrm>
          <a:off x="2286368" y="3500788"/>
          <a:ext cx="2078516" cy="1247109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„Nu banii sunt problema. Ideea și disciplina sunt.”</a:t>
          </a:r>
        </a:p>
      </dsp:txBody>
      <dsp:txXfrm>
        <a:off x="2286368" y="3500788"/>
        <a:ext cx="2078516" cy="12471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F2105-16E6-4092-A8AC-E9E33E0CAE5B}">
      <dsp:nvSpPr>
        <dsp:cNvPr id="0" name=""/>
        <dsp:cNvSpPr/>
      </dsp:nvSpPr>
      <dsp:spPr>
        <a:xfrm>
          <a:off x="379476" y="0"/>
          <a:ext cx="5504687" cy="550468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7ED659-7888-4F3D-9D93-C74BD90EC957}">
      <dsp:nvSpPr>
        <dsp:cNvPr id="0" name=""/>
        <dsp:cNvSpPr/>
      </dsp:nvSpPr>
      <dsp:spPr>
        <a:xfrm>
          <a:off x="902421" y="522945"/>
          <a:ext cx="2146828" cy="21468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Scopul</a:t>
          </a:r>
        </a:p>
      </dsp:txBody>
      <dsp:txXfrm>
        <a:off x="1007221" y="627745"/>
        <a:ext cx="1937228" cy="1937228"/>
      </dsp:txXfrm>
    </dsp:sp>
    <dsp:sp modelId="{0BD3915C-B8BE-45FD-900B-912437DEB338}">
      <dsp:nvSpPr>
        <dsp:cNvPr id="0" name=""/>
        <dsp:cNvSpPr/>
      </dsp:nvSpPr>
      <dsp:spPr>
        <a:xfrm>
          <a:off x="3214390" y="522945"/>
          <a:ext cx="2146828" cy="2146828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Riscurile</a:t>
          </a:r>
        </a:p>
      </dsp:txBody>
      <dsp:txXfrm>
        <a:off x="3319190" y="627745"/>
        <a:ext cx="1937228" cy="1937228"/>
      </dsp:txXfrm>
    </dsp:sp>
    <dsp:sp modelId="{C452BD77-1AE6-4072-82E3-AC720FAD5E0A}">
      <dsp:nvSpPr>
        <dsp:cNvPr id="0" name=""/>
        <dsp:cNvSpPr/>
      </dsp:nvSpPr>
      <dsp:spPr>
        <a:xfrm>
          <a:off x="902421" y="2834914"/>
          <a:ext cx="2146828" cy="2146828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• Contribuția</a:t>
          </a:r>
        </a:p>
      </dsp:txBody>
      <dsp:txXfrm>
        <a:off x="1007221" y="2939714"/>
        <a:ext cx="1937228" cy="1937228"/>
      </dsp:txXfrm>
    </dsp:sp>
    <dsp:sp modelId="{CE0A3E51-B2A0-40DD-8A4B-D502ACC7536E}">
      <dsp:nvSpPr>
        <dsp:cNvPr id="0" name=""/>
        <dsp:cNvSpPr/>
      </dsp:nvSpPr>
      <dsp:spPr>
        <a:xfrm>
          <a:off x="3214390" y="2834914"/>
          <a:ext cx="2146828" cy="2146828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„Ia bani doar dacă știi cum îi vei transforma în profit.”</a:t>
          </a:r>
        </a:p>
      </dsp:txBody>
      <dsp:txXfrm>
        <a:off x="3319190" y="2939714"/>
        <a:ext cx="1937228" cy="1937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44DBCE3-B34C-6654-EEE5-D46A4A165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740EC4F5-407F-322B-A6F2-0EC129806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7590801-0E09-5328-77A7-CAB64DE71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707FF9E-9AE0-9205-DBA9-3957F19AA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AB297C1-DA87-2412-6292-3649F924B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06320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401CE72-A018-D8C7-247C-024F942E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28DB730-D8B4-9D3B-4FB2-564DE00B7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69DAADA-995E-E0FE-3A30-F908079FC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7A9F95AD-A4D4-1A24-80C8-ED3FBB34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A3755A0-A7C2-2CDC-F576-16A6DE99E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5290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0C70D4F-2247-530E-A50C-16A0280CC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571FBBF-755C-F34F-C833-78AE75451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B20D86BB-A84A-ACC3-BF0B-9C27ECD6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47B248DC-4474-48A6-9D48-14CC1E9CE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D5308B6E-A6EC-1112-54EB-F07B33AF0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958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4E621ED-CEE1-281D-6136-76012E596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7624703-9A27-A137-3719-DABA92BAA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2BF22479-D7CC-3C56-F7E4-DC81D6713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A750CB30-CEDA-B044-112A-669475E37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61CCC4B1-3202-7568-AC81-00C248723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A52D128E-BFD2-11B3-1ACE-B539E5EAE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6552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B0758AF-8108-2808-0BAA-DDB8A1AC8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D84ACB7-C410-B595-793A-583DD58D4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689D9A1E-9724-A18A-1D11-2C90D623A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83D22DAA-A9BE-A7C8-2F67-7A30ACC55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FB289836-F5F1-CF0A-FD15-CE20EBFAF8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8C6800DF-0781-4D14-EBD4-552AB10B5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947CA142-138D-ABB5-B643-E9DB36AF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64C8EB22-E776-51D1-FDDB-AEEB712D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0367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D9F1398-1192-C352-B2ED-739691EE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846BF472-AE35-2CF7-63DC-4D586AAB3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FCB7F1C1-476D-EAB2-261B-89A68DC9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72417E5A-77A8-C61A-4780-D0EE5F97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31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A781FD29-F515-D7F5-C474-13DC75B8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EF5A038-5152-1404-78CC-CE27B9BC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34E8CD7-561F-5878-8202-8F555EAE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0619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30C188F-5FE2-92D7-6B75-501AC3C93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7AD823D-E51B-4E45-DE35-1664749D7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5A571A7-626E-1A93-C6A3-6A4802170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1A13D7C-6CA6-57CB-3992-D21EC693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BDE34644-94CE-878E-23BD-2D6DDAB5D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B6A18551-1A39-7132-E85D-E0314FCB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7454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161FB38-549F-EF3E-846D-00C8374FA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CF298300-B991-F2FB-40C3-E134DDFDA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530B6658-6A62-6E72-5117-BC3210497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21F6B000-53BA-0E45-C542-ABA5FD276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CE27160-C7CC-0CAE-E9E0-7C868886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A28F4615-26CA-5E1A-A679-A4C6CFAC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1619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6C9185B-D9F3-462F-627B-A51541D41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071F53CE-2CE0-6C8F-2583-BB2D90CB8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632E152-FFCD-500D-3A0E-D020DEC22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124DE83-F925-105D-BF2D-8D66CBF7D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8B1B87C-43D9-0844-60E4-8EE4D4EC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4608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CECD773D-7CCC-5F97-3E72-A3A88D313D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DE3E85D3-20FB-555A-E5B1-3F28410A3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AF5EB96E-D97E-C60E-0DCA-33052FBB8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319EBB0-0877-A686-A4DA-16019731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F9840B42-904F-5A4F-C64E-34E62008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3859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C5E8B17F-71B4-1EEC-522B-59D3CD32B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C02106F-641F-28FD-3637-A5EB809E9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F4F1017-EAC3-8B09-83F5-48D032347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32A036-6B7A-4D58-AD03-E579270B204A}" type="datetimeFigureOut">
              <a:rPr lang="ro-RO" smtClean="0"/>
              <a:t>20.11.2025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3C3CD93D-6349-1C83-8DA2-6CBCA73BD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303489A-F9C2-8454-0FDD-27E1BF148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FC9744-B9E5-45AB-921D-C127D74BF6B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0104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EB2E3572-F1BD-D6C3-4DF7-914BD865C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b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Ecosistemul antreprenorial și mecanismele de sprijin</a:t>
            </a:r>
            <a:br>
              <a:rPr lang="en-US" sz="4100" b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br>
              <a:rPr lang="en-US" sz="41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sz="4100" kern="120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u 2">
            <a:extLst>
              <a:ext uri="{FF2B5EF4-FFF2-40B4-BE49-F238E27FC236}">
                <a16:creationId xmlns:a16="http://schemas.microsoft.com/office/drawing/2014/main" id="{DF98ECFE-6A66-3426-D8D0-91F639A22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i="1" dirty="0"/>
              <a:t>Model </a:t>
            </a:r>
            <a:r>
              <a:rPr lang="en-US" sz="2000" i="1"/>
              <a:t>pentru</a:t>
            </a:r>
            <a:r>
              <a:rPr lang="en-US" sz="2000" i="1" dirty="0"/>
              <a:t> </a:t>
            </a:r>
            <a:r>
              <a:rPr lang="en-US" sz="2000" i="1"/>
              <a:t>antreprenorii</a:t>
            </a:r>
            <a:r>
              <a:rPr lang="en-US" sz="2000" i="1" dirty="0"/>
              <a:t> din Republica Moldova</a:t>
            </a:r>
            <a:endParaRPr lang="en-US" sz="2000"/>
          </a:p>
        </p:txBody>
      </p:sp>
      <p:sp>
        <p:nvSpPr>
          <p:cNvPr id="4" name="Subtitlu 2">
            <a:extLst>
              <a:ext uri="{FF2B5EF4-FFF2-40B4-BE49-F238E27FC236}">
                <a16:creationId xmlns:a16="http://schemas.microsoft.com/office/drawing/2014/main" id="{2401071E-A80F-4B31-E4CB-18F97D2BAE81}"/>
              </a:ext>
            </a:extLst>
          </p:cNvPr>
          <p:cNvSpPr txBox="1">
            <a:spLocks/>
          </p:cNvSpPr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/>
              <a:t>PhD Veaceslav Ioniță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/>
              <a:t>Economist IDIS </a:t>
            </a:r>
            <a:r>
              <a:rPr lang="en-US" sz="2000"/>
              <a:t>Viitorul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0017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08953E74-D241-4DDF-8508-F0365EA13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5C3C901A-B2F4-4A3C-BCDD-7C8D587EC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371134"/>
          </a:xfrm>
          <a:custGeom>
            <a:avLst/>
            <a:gdLst>
              <a:gd name="connsiteX0" fmla="*/ 0 w 12192000"/>
              <a:gd name="connsiteY0" fmla="*/ 0 h 2515690"/>
              <a:gd name="connsiteX1" fmla="*/ 170442 w 12192000"/>
              <a:gd name="connsiteY1" fmla="*/ 96074 h 2515690"/>
              <a:gd name="connsiteX2" fmla="*/ 424739 w 12192000"/>
              <a:gd name="connsiteY2" fmla="*/ 224865 h 2515690"/>
              <a:gd name="connsiteX3" fmla="*/ 748273 w 12192000"/>
              <a:gd name="connsiteY3" fmla="*/ 373939 h 2515690"/>
              <a:gd name="connsiteX4" fmla="*/ 1037058 w 12192000"/>
              <a:gd name="connsiteY4" fmla="*/ 499994 h 2515690"/>
              <a:gd name="connsiteX5" fmla="*/ 1101312 w 12192000"/>
              <a:gd name="connsiteY5" fmla="*/ 428540 h 2515690"/>
              <a:gd name="connsiteX6" fmla="*/ 1367071 w 12192000"/>
              <a:gd name="connsiteY6" fmla="*/ 516118 h 2515690"/>
              <a:gd name="connsiteX7" fmla="*/ 2189943 w 12192000"/>
              <a:gd name="connsiteY7" fmla="*/ 794533 h 2515690"/>
              <a:gd name="connsiteX8" fmla="*/ 2390329 w 12192000"/>
              <a:gd name="connsiteY8" fmla="*/ 920897 h 2515690"/>
              <a:gd name="connsiteX9" fmla="*/ 2459570 w 12192000"/>
              <a:gd name="connsiteY9" fmla="*/ 983740 h 2515690"/>
              <a:gd name="connsiteX10" fmla="*/ 2503252 w 12192000"/>
              <a:gd name="connsiteY10" fmla="*/ 1000151 h 2515690"/>
              <a:gd name="connsiteX11" fmla="*/ 2503252 w 12192000"/>
              <a:gd name="connsiteY11" fmla="*/ 1008273 h 2515690"/>
              <a:gd name="connsiteX12" fmla="*/ 2511191 w 12192000"/>
              <a:gd name="connsiteY12" fmla="*/ 1009499 h 2515690"/>
              <a:gd name="connsiteX13" fmla="*/ 2565029 w 12192000"/>
              <a:gd name="connsiteY13" fmla="*/ 1015977 h 2515690"/>
              <a:gd name="connsiteX14" fmla="*/ 2593745 w 12192000"/>
              <a:gd name="connsiteY14" fmla="*/ 1019963 h 2515690"/>
              <a:gd name="connsiteX15" fmla="*/ 2591015 w 12192000"/>
              <a:gd name="connsiteY15" fmla="*/ 1019651 h 2515690"/>
              <a:gd name="connsiteX16" fmla="*/ 2590137 w 12192000"/>
              <a:gd name="connsiteY16" fmla="*/ 1019549 h 2515690"/>
              <a:gd name="connsiteX17" fmla="*/ 2589021 w 12192000"/>
              <a:gd name="connsiteY17" fmla="*/ 1019424 h 2515690"/>
              <a:gd name="connsiteX18" fmla="*/ 2591015 w 12192000"/>
              <a:gd name="connsiteY18" fmla="*/ 1019651 h 2515690"/>
              <a:gd name="connsiteX19" fmla="*/ 2602385 w 12192000"/>
              <a:gd name="connsiteY19" fmla="*/ 1020975 h 2515690"/>
              <a:gd name="connsiteX20" fmla="*/ 2614445 w 12192000"/>
              <a:gd name="connsiteY20" fmla="*/ 1022389 h 2515690"/>
              <a:gd name="connsiteX21" fmla="*/ 2614445 w 12192000"/>
              <a:gd name="connsiteY21" fmla="*/ 1020966 h 2515690"/>
              <a:gd name="connsiteX22" fmla="*/ 2676661 w 12192000"/>
              <a:gd name="connsiteY22" fmla="*/ 1029355 h 2515690"/>
              <a:gd name="connsiteX23" fmla="*/ 2788597 w 12192000"/>
              <a:gd name="connsiteY23" fmla="*/ 1048926 h 2515690"/>
              <a:gd name="connsiteX24" fmla="*/ 2812742 w 12192000"/>
              <a:gd name="connsiteY24" fmla="*/ 1057667 h 2515690"/>
              <a:gd name="connsiteX25" fmla="*/ 2970201 w 12192000"/>
              <a:gd name="connsiteY25" fmla="*/ 949091 h 2515690"/>
              <a:gd name="connsiteX26" fmla="*/ 3030610 w 12192000"/>
              <a:gd name="connsiteY26" fmla="*/ 1049340 h 2515690"/>
              <a:gd name="connsiteX27" fmla="*/ 3058913 w 12192000"/>
              <a:gd name="connsiteY27" fmla="*/ 1048085 h 2515690"/>
              <a:gd name="connsiteX28" fmla="*/ 3072697 w 12192000"/>
              <a:gd name="connsiteY28" fmla="*/ 1045316 h 2515690"/>
              <a:gd name="connsiteX29" fmla="*/ 3083305 w 12192000"/>
              <a:gd name="connsiteY29" fmla="*/ 1040550 h 2515690"/>
              <a:gd name="connsiteX30" fmla="*/ 3125603 w 12192000"/>
              <a:gd name="connsiteY30" fmla="*/ 1004583 h 2515690"/>
              <a:gd name="connsiteX31" fmla="*/ 3385106 w 12192000"/>
              <a:gd name="connsiteY31" fmla="*/ 1042233 h 2515690"/>
              <a:gd name="connsiteX32" fmla="*/ 3424945 w 12192000"/>
              <a:gd name="connsiteY32" fmla="*/ 1065268 h 2515690"/>
              <a:gd name="connsiteX33" fmla="*/ 3436948 w 12192000"/>
              <a:gd name="connsiteY33" fmla="*/ 1068018 h 2515690"/>
              <a:gd name="connsiteX34" fmla="*/ 3466714 w 12192000"/>
              <a:gd name="connsiteY34" fmla="*/ 1063419 h 2515690"/>
              <a:gd name="connsiteX35" fmla="*/ 3550909 w 12192000"/>
              <a:gd name="connsiteY35" fmla="*/ 1044511 h 2515690"/>
              <a:gd name="connsiteX36" fmla="*/ 3555900 w 12192000"/>
              <a:gd name="connsiteY36" fmla="*/ 1041996 h 2515690"/>
              <a:gd name="connsiteX37" fmla="*/ 3625978 w 12192000"/>
              <a:gd name="connsiteY37" fmla="*/ 1023459 h 2515690"/>
              <a:gd name="connsiteX38" fmla="*/ 3632465 w 12192000"/>
              <a:gd name="connsiteY38" fmla="*/ 1023522 h 2515690"/>
              <a:gd name="connsiteX39" fmla="*/ 3649063 w 12192000"/>
              <a:gd name="connsiteY39" fmla="*/ 1018726 h 2515690"/>
              <a:gd name="connsiteX40" fmla="*/ 3805954 w 12192000"/>
              <a:gd name="connsiteY40" fmla="*/ 917517 h 2515690"/>
              <a:gd name="connsiteX41" fmla="*/ 4020506 w 12192000"/>
              <a:gd name="connsiteY41" fmla="*/ 816231 h 2515690"/>
              <a:gd name="connsiteX42" fmla="*/ 4233682 w 12192000"/>
              <a:gd name="connsiteY42" fmla="*/ 799511 h 2515690"/>
              <a:gd name="connsiteX43" fmla="*/ 4306552 w 12192000"/>
              <a:gd name="connsiteY43" fmla="*/ 610207 h 2515690"/>
              <a:gd name="connsiteX44" fmla="*/ 4816604 w 12192000"/>
              <a:gd name="connsiteY44" fmla="*/ 773163 h 2515690"/>
              <a:gd name="connsiteX45" fmla="*/ 4916502 w 12192000"/>
              <a:gd name="connsiteY45" fmla="*/ 788104 h 2515690"/>
              <a:gd name="connsiteX46" fmla="*/ 5224415 w 12192000"/>
              <a:gd name="connsiteY46" fmla="*/ 674418 h 2515690"/>
              <a:gd name="connsiteX47" fmla="*/ 5274077 w 12192000"/>
              <a:gd name="connsiteY47" fmla="*/ 655978 h 2515690"/>
              <a:gd name="connsiteX48" fmla="*/ 5371217 w 12192000"/>
              <a:gd name="connsiteY48" fmla="*/ 614372 h 2515690"/>
              <a:gd name="connsiteX49" fmla="*/ 5364523 w 12192000"/>
              <a:gd name="connsiteY49" fmla="*/ 502501 h 2515690"/>
              <a:gd name="connsiteX50" fmla="*/ 5457871 w 12192000"/>
              <a:gd name="connsiteY50" fmla="*/ 558285 h 2515690"/>
              <a:gd name="connsiteX51" fmla="*/ 5750580 w 12192000"/>
              <a:gd name="connsiteY51" fmla="*/ 663503 h 2515690"/>
              <a:gd name="connsiteX52" fmla="*/ 5976618 w 12192000"/>
              <a:gd name="connsiteY52" fmla="*/ 582652 h 2515690"/>
              <a:gd name="connsiteX53" fmla="*/ 6009346 w 12192000"/>
              <a:gd name="connsiteY53" fmla="*/ 559470 h 2515690"/>
              <a:gd name="connsiteX54" fmla="*/ 6069735 w 12192000"/>
              <a:gd name="connsiteY54" fmla="*/ 587803 h 2515690"/>
              <a:gd name="connsiteX55" fmla="*/ 6270319 w 12192000"/>
              <a:gd name="connsiteY55" fmla="*/ 643982 h 2515690"/>
              <a:gd name="connsiteX56" fmla="*/ 6406781 w 12192000"/>
              <a:gd name="connsiteY56" fmla="*/ 672327 h 2515690"/>
              <a:gd name="connsiteX57" fmla="*/ 6469508 w 12192000"/>
              <a:gd name="connsiteY57" fmla="*/ 708574 h 2515690"/>
              <a:gd name="connsiteX58" fmla="*/ 6515869 w 12192000"/>
              <a:gd name="connsiteY58" fmla="*/ 715738 h 2515690"/>
              <a:gd name="connsiteX59" fmla="*/ 6725938 w 12192000"/>
              <a:gd name="connsiteY59" fmla="*/ 691128 h 2515690"/>
              <a:gd name="connsiteX60" fmla="*/ 6778240 w 12192000"/>
              <a:gd name="connsiteY60" fmla="*/ 678998 h 2515690"/>
              <a:gd name="connsiteX61" fmla="*/ 6806944 w 12192000"/>
              <a:gd name="connsiteY61" fmla="*/ 646178 h 2515690"/>
              <a:gd name="connsiteX62" fmla="*/ 6830632 w 12192000"/>
              <a:gd name="connsiteY62" fmla="*/ 633915 h 2515690"/>
              <a:gd name="connsiteX63" fmla="*/ 6858072 w 12192000"/>
              <a:gd name="connsiteY63" fmla="*/ 646178 h 2515690"/>
              <a:gd name="connsiteX64" fmla="*/ 6891322 w 12192000"/>
              <a:gd name="connsiteY64" fmla="*/ 678998 h 2515690"/>
              <a:gd name="connsiteX65" fmla="*/ 6951905 w 12192000"/>
              <a:gd name="connsiteY65" fmla="*/ 691128 h 2515690"/>
              <a:gd name="connsiteX66" fmla="*/ 7195246 w 12192000"/>
              <a:gd name="connsiteY66" fmla="*/ 715738 h 2515690"/>
              <a:gd name="connsiteX67" fmla="*/ 7248949 w 12192000"/>
              <a:gd name="connsiteY67" fmla="*/ 708574 h 2515690"/>
              <a:gd name="connsiteX68" fmla="*/ 7321609 w 12192000"/>
              <a:gd name="connsiteY68" fmla="*/ 672327 h 2515690"/>
              <a:gd name="connsiteX69" fmla="*/ 7479684 w 12192000"/>
              <a:gd name="connsiteY69" fmla="*/ 643982 h 2515690"/>
              <a:gd name="connsiteX70" fmla="*/ 7712035 w 12192000"/>
              <a:gd name="connsiteY70" fmla="*/ 587803 h 2515690"/>
              <a:gd name="connsiteX71" fmla="*/ 7781987 w 12192000"/>
              <a:gd name="connsiteY71" fmla="*/ 559470 h 2515690"/>
              <a:gd name="connsiteX72" fmla="*/ 7819900 w 12192000"/>
              <a:gd name="connsiteY72" fmla="*/ 582652 h 2515690"/>
              <a:gd name="connsiteX73" fmla="*/ 8081736 w 12192000"/>
              <a:gd name="connsiteY73" fmla="*/ 663503 h 2515690"/>
              <a:gd name="connsiteX74" fmla="*/ 8420801 w 12192000"/>
              <a:gd name="connsiteY74" fmla="*/ 558285 h 2515690"/>
              <a:gd name="connsiteX75" fmla="*/ 8528933 w 12192000"/>
              <a:gd name="connsiteY75" fmla="*/ 502501 h 2515690"/>
              <a:gd name="connsiteX76" fmla="*/ 8521178 w 12192000"/>
              <a:gd name="connsiteY76" fmla="*/ 614372 h 2515690"/>
              <a:gd name="connsiteX77" fmla="*/ 8633702 w 12192000"/>
              <a:gd name="connsiteY77" fmla="*/ 655978 h 2515690"/>
              <a:gd name="connsiteX78" fmla="*/ 8691231 w 12192000"/>
              <a:gd name="connsiteY78" fmla="*/ 674418 h 2515690"/>
              <a:gd name="connsiteX79" fmla="*/ 9047908 w 12192000"/>
              <a:gd name="connsiteY79" fmla="*/ 788104 h 2515690"/>
              <a:gd name="connsiteX80" fmla="*/ 9163628 w 12192000"/>
              <a:gd name="connsiteY80" fmla="*/ 773163 h 2515690"/>
              <a:gd name="connsiteX81" fmla="*/ 9754459 w 12192000"/>
              <a:gd name="connsiteY81" fmla="*/ 610207 h 2515690"/>
              <a:gd name="connsiteX82" fmla="*/ 9838868 w 12192000"/>
              <a:gd name="connsiteY82" fmla="*/ 799511 h 2515690"/>
              <a:gd name="connsiteX83" fmla="*/ 10085808 w 12192000"/>
              <a:gd name="connsiteY83" fmla="*/ 816231 h 2515690"/>
              <a:gd name="connsiteX84" fmla="*/ 10334338 w 12192000"/>
              <a:gd name="connsiteY84" fmla="*/ 917517 h 2515690"/>
              <a:gd name="connsiteX85" fmla="*/ 10516076 w 12192000"/>
              <a:gd name="connsiteY85" fmla="*/ 1018726 h 2515690"/>
              <a:gd name="connsiteX86" fmla="*/ 10535302 w 12192000"/>
              <a:gd name="connsiteY86" fmla="*/ 1023522 h 2515690"/>
              <a:gd name="connsiteX87" fmla="*/ 10542819 w 12192000"/>
              <a:gd name="connsiteY87" fmla="*/ 1023458 h 2515690"/>
              <a:gd name="connsiteX88" fmla="*/ 10623994 w 12192000"/>
              <a:gd name="connsiteY88" fmla="*/ 1041996 h 2515690"/>
              <a:gd name="connsiteX89" fmla="*/ 10629774 w 12192000"/>
              <a:gd name="connsiteY89" fmla="*/ 1044511 h 2515690"/>
              <a:gd name="connsiteX90" fmla="*/ 10727305 w 12192000"/>
              <a:gd name="connsiteY90" fmla="*/ 1063419 h 2515690"/>
              <a:gd name="connsiteX91" fmla="*/ 10761785 w 12192000"/>
              <a:gd name="connsiteY91" fmla="*/ 1068017 h 2515690"/>
              <a:gd name="connsiteX92" fmla="*/ 10775688 w 12192000"/>
              <a:gd name="connsiteY92" fmla="*/ 1065268 h 2515690"/>
              <a:gd name="connsiteX93" fmla="*/ 10821837 w 12192000"/>
              <a:gd name="connsiteY93" fmla="*/ 1042232 h 2515690"/>
              <a:gd name="connsiteX94" fmla="*/ 11122438 w 12192000"/>
              <a:gd name="connsiteY94" fmla="*/ 1004583 h 2515690"/>
              <a:gd name="connsiteX95" fmla="*/ 11171433 w 12192000"/>
              <a:gd name="connsiteY95" fmla="*/ 1040550 h 2515690"/>
              <a:gd name="connsiteX96" fmla="*/ 11183724 w 12192000"/>
              <a:gd name="connsiteY96" fmla="*/ 1045316 h 2515690"/>
              <a:gd name="connsiteX97" fmla="*/ 11199690 w 12192000"/>
              <a:gd name="connsiteY97" fmla="*/ 1048085 h 2515690"/>
              <a:gd name="connsiteX98" fmla="*/ 11232475 w 12192000"/>
              <a:gd name="connsiteY98" fmla="*/ 1049340 h 2515690"/>
              <a:gd name="connsiteX99" fmla="*/ 11302451 w 12192000"/>
              <a:gd name="connsiteY99" fmla="*/ 949091 h 2515690"/>
              <a:gd name="connsiteX100" fmla="*/ 11484849 w 12192000"/>
              <a:gd name="connsiteY100" fmla="*/ 1057667 h 2515690"/>
              <a:gd name="connsiteX101" fmla="*/ 11512818 w 12192000"/>
              <a:gd name="connsiteY101" fmla="*/ 1048926 h 2515690"/>
              <a:gd name="connsiteX102" fmla="*/ 11642481 w 12192000"/>
              <a:gd name="connsiteY102" fmla="*/ 1029355 h 2515690"/>
              <a:gd name="connsiteX103" fmla="*/ 11714551 w 12192000"/>
              <a:gd name="connsiteY103" fmla="*/ 1020966 h 2515690"/>
              <a:gd name="connsiteX104" fmla="*/ 11714551 w 12192000"/>
              <a:gd name="connsiteY104" fmla="*/ 1022389 h 2515690"/>
              <a:gd name="connsiteX105" fmla="*/ 11728519 w 12192000"/>
              <a:gd name="connsiteY105" fmla="*/ 1020975 h 2515690"/>
              <a:gd name="connsiteX106" fmla="*/ 11741691 w 12192000"/>
              <a:gd name="connsiteY106" fmla="*/ 1019651 h 2515690"/>
              <a:gd name="connsiteX107" fmla="*/ 11743999 w 12192000"/>
              <a:gd name="connsiteY107" fmla="*/ 1019424 h 2515690"/>
              <a:gd name="connsiteX108" fmla="*/ 11742709 w 12192000"/>
              <a:gd name="connsiteY108" fmla="*/ 1019549 h 2515690"/>
              <a:gd name="connsiteX109" fmla="*/ 11741691 w 12192000"/>
              <a:gd name="connsiteY109" fmla="*/ 1019651 h 2515690"/>
              <a:gd name="connsiteX110" fmla="*/ 11738529 w 12192000"/>
              <a:gd name="connsiteY110" fmla="*/ 1019963 h 2515690"/>
              <a:gd name="connsiteX111" fmla="*/ 11771791 w 12192000"/>
              <a:gd name="connsiteY111" fmla="*/ 1015977 h 2515690"/>
              <a:gd name="connsiteX112" fmla="*/ 11834157 w 12192000"/>
              <a:gd name="connsiteY112" fmla="*/ 1009499 h 2515690"/>
              <a:gd name="connsiteX113" fmla="*/ 11843354 w 12192000"/>
              <a:gd name="connsiteY113" fmla="*/ 1008273 h 2515690"/>
              <a:gd name="connsiteX114" fmla="*/ 11843354 w 12192000"/>
              <a:gd name="connsiteY114" fmla="*/ 1000151 h 2515690"/>
              <a:gd name="connsiteX115" fmla="*/ 11893955 w 12192000"/>
              <a:gd name="connsiteY115" fmla="*/ 983740 h 2515690"/>
              <a:gd name="connsiteX116" fmla="*/ 11974160 w 12192000"/>
              <a:gd name="connsiteY116" fmla="*/ 920897 h 2515690"/>
              <a:gd name="connsiteX117" fmla="*/ 12143531 w 12192000"/>
              <a:gd name="connsiteY117" fmla="*/ 823664 h 2515690"/>
              <a:gd name="connsiteX118" fmla="*/ 12192000 w 12192000"/>
              <a:gd name="connsiteY118" fmla="*/ 801163 h 2515690"/>
              <a:gd name="connsiteX119" fmla="*/ 12192000 w 12192000"/>
              <a:gd name="connsiteY119" fmla="*/ 2515690 h 2515690"/>
              <a:gd name="connsiteX120" fmla="*/ 0 w 12192000"/>
              <a:gd name="connsiteY120" fmla="*/ 2515690 h 25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2192000" h="2515690">
                <a:moveTo>
                  <a:pt x="0" y="0"/>
                </a:moveTo>
                <a:lnTo>
                  <a:pt x="170442" y="96074"/>
                </a:lnTo>
                <a:cubicBezTo>
                  <a:pt x="323315" y="179510"/>
                  <a:pt x="418777" y="223899"/>
                  <a:pt x="424739" y="224865"/>
                </a:cubicBezTo>
                <a:cubicBezTo>
                  <a:pt x="573781" y="248496"/>
                  <a:pt x="654649" y="314572"/>
                  <a:pt x="748273" y="373939"/>
                </a:cubicBezTo>
                <a:cubicBezTo>
                  <a:pt x="830321" y="425631"/>
                  <a:pt x="917271" y="480784"/>
                  <a:pt x="1037058" y="499994"/>
                </a:cubicBezTo>
                <a:cubicBezTo>
                  <a:pt x="1195925" y="525362"/>
                  <a:pt x="1048105" y="445478"/>
                  <a:pt x="1101312" y="428540"/>
                </a:cubicBezTo>
                <a:cubicBezTo>
                  <a:pt x="1188473" y="458169"/>
                  <a:pt x="1274625" y="505369"/>
                  <a:pt x="1367071" y="516118"/>
                </a:cubicBezTo>
                <a:cubicBezTo>
                  <a:pt x="1701323" y="554463"/>
                  <a:pt x="1964451" y="648887"/>
                  <a:pt x="2189943" y="794533"/>
                </a:cubicBezTo>
                <a:cubicBezTo>
                  <a:pt x="2255082" y="836300"/>
                  <a:pt x="2357481" y="862342"/>
                  <a:pt x="2390329" y="920897"/>
                </a:cubicBezTo>
                <a:cubicBezTo>
                  <a:pt x="2406050" y="949359"/>
                  <a:pt x="2430126" y="969285"/>
                  <a:pt x="2459570" y="983740"/>
                </a:cubicBezTo>
                <a:lnTo>
                  <a:pt x="2503252" y="1000151"/>
                </a:lnTo>
                <a:lnTo>
                  <a:pt x="2503252" y="1008273"/>
                </a:lnTo>
                <a:lnTo>
                  <a:pt x="2511191" y="1009499"/>
                </a:lnTo>
                <a:cubicBezTo>
                  <a:pt x="2529847" y="1011974"/>
                  <a:pt x="2562849" y="1015701"/>
                  <a:pt x="2565029" y="1015977"/>
                </a:cubicBezTo>
                <a:cubicBezTo>
                  <a:pt x="2610845" y="1021778"/>
                  <a:pt x="2601577" y="1020837"/>
                  <a:pt x="2593745" y="1019963"/>
                </a:cubicBezTo>
                <a:lnTo>
                  <a:pt x="2591015" y="1019651"/>
                </a:lnTo>
                <a:lnTo>
                  <a:pt x="2590137" y="1019549"/>
                </a:lnTo>
                <a:cubicBezTo>
                  <a:pt x="2588203" y="1019326"/>
                  <a:pt x="2588125" y="1019321"/>
                  <a:pt x="2589021" y="1019424"/>
                </a:cubicBezTo>
                <a:lnTo>
                  <a:pt x="2591015" y="1019651"/>
                </a:lnTo>
                <a:lnTo>
                  <a:pt x="2602385" y="1020975"/>
                </a:lnTo>
                <a:lnTo>
                  <a:pt x="2614445" y="1022389"/>
                </a:lnTo>
                <a:lnTo>
                  <a:pt x="2614445" y="1020966"/>
                </a:lnTo>
                <a:lnTo>
                  <a:pt x="2676661" y="1029355"/>
                </a:lnTo>
                <a:cubicBezTo>
                  <a:pt x="2715592" y="1034194"/>
                  <a:pt x="2753901" y="1039695"/>
                  <a:pt x="2788597" y="1048926"/>
                </a:cubicBezTo>
                <a:lnTo>
                  <a:pt x="2812742" y="1057667"/>
                </a:lnTo>
                <a:lnTo>
                  <a:pt x="2970201" y="949091"/>
                </a:lnTo>
                <a:cubicBezTo>
                  <a:pt x="3052785" y="982961"/>
                  <a:pt x="2996105" y="1020057"/>
                  <a:pt x="3030610" y="1049340"/>
                </a:cubicBezTo>
                <a:cubicBezTo>
                  <a:pt x="3039005" y="1048442"/>
                  <a:pt x="3049621" y="1048500"/>
                  <a:pt x="3058913" y="1048085"/>
                </a:cubicBezTo>
                <a:lnTo>
                  <a:pt x="3072697" y="1045316"/>
                </a:lnTo>
                <a:lnTo>
                  <a:pt x="3083305" y="1040550"/>
                </a:lnTo>
                <a:lnTo>
                  <a:pt x="3125603" y="1004583"/>
                </a:lnTo>
                <a:cubicBezTo>
                  <a:pt x="3221669" y="925596"/>
                  <a:pt x="3242489" y="937564"/>
                  <a:pt x="3385106" y="1042233"/>
                </a:cubicBezTo>
                <a:cubicBezTo>
                  <a:pt x="3399403" y="1052670"/>
                  <a:pt x="3412529" y="1060209"/>
                  <a:pt x="3424945" y="1065268"/>
                </a:cubicBezTo>
                <a:lnTo>
                  <a:pt x="3436948" y="1068018"/>
                </a:lnTo>
                <a:lnTo>
                  <a:pt x="3466714" y="1063419"/>
                </a:lnTo>
                <a:lnTo>
                  <a:pt x="3550909" y="1044511"/>
                </a:lnTo>
                <a:lnTo>
                  <a:pt x="3555900" y="1041996"/>
                </a:lnTo>
                <a:cubicBezTo>
                  <a:pt x="3573827" y="1033454"/>
                  <a:pt x="3594382" y="1025941"/>
                  <a:pt x="3625978" y="1023459"/>
                </a:cubicBezTo>
                <a:lnTo>
                  <a:pt x="3632465" y="1023522"/>
                </a:lnTo>
                <a:lnTo>
                  <a:pt x="3649063" y="1018726"/>
                </a:lnTo>
                <a:cubicBezTo>
                  <a:pt x="3741849" y="989371"/>
                  <a:pt x="3810578" y="953657"/>
                  <a:pt x="3805954" y="917517"/>
                </a:cubicBezTo>
                <a:cubicBezTo>
                  <a:pt x="4031729" y="953901"/>
                  <a:pt x="4031729" y="953901"/>
                  <a:pt x="4020506" y="816231"/>
                </a:cubicBezTo>
                <a:cubicBezTo>
                  <a:pt x="4171643" y="865324"/>
                  <a:pt x="4206308" y="864422"/>
                  <a:pt x="4233682" y="799511"/>
                </a:cubicBezTo>
                <a:cubicBezTo>
                  <a:pt x="4260226" y="737017"/>
                  <a:pt x="4254728" y="668575"/>
                  <a:pt x="4306552" y="610207"/>
                </a:cubicBezTo>
                <a:cubicBezTo>
                  <a:pt x="4495313" y="657923"/>
                  <a:pt x="4699922" y="667347"/>
                  <a:pt x="4816604" y="773163"/>
                </a:cubicBezTo>
                <a:cubicBezTo>
                  <a:pt x="4834734" y="789836"/>
                  <a:pt x="4890507" y="799946"/>
                  <a:pt x="4916502" y="788104"/>
                </a:cubicBezTo>
                <a:cubicBezTo>
                  <a:pt x="5013526" y="746101"/>
                  <a:pt x="5238129" y="796871"/>
                  <a:pt x="5224415" y="674418"/>
                </a:cubicBezTo>
                <a:cubicBezTo>
                  <a:pt x="5223051" y="659300"/>
                  <a:pt x="5240524" y="644890"/>
                  <a:pt x="5274077" y="655978"/>
                </a:cubicBezTo>
                <a:cubicBezTo>
                  <a:pt x="5388582" y="694066"/>
                  <a:pt x="5367022" y="644784"/>
                  <a:pt x="5371217" y="614372"/>
                </a:cubicBezTo>
                <a:cubicBezTo>
                  <a:pt x="5375856" y="577567"/>
                  <a:pt x="5319010" y="537578"/>
                  <a:pt x="5364523" y="502501"/>
                </a:cubicBezTo>
                <a:cubicBezTo>
                  <a:pt x="5425408" y="508891"/>
                  <a:pt x="5433299" y="538191"/>
                  <a:pt x="5457871" y="558285"/>
                </a:cubicBezTo>
                <a:cubicBezTo>
                  <a:pt x="5530352" y="617005"/>
                  <a:pt x="5609566" y="664386"/>
                  <a:pt x="5750580" y="663503"/>
                </a:cubicBezTo>
                <a:cubicBezTo>
                  <a:pt x="5864519" y="662926"/>
                  <a:pt x="5966527" y="666650"/>
                  <a:pt x="5976618" y="582652"/>
                </a:cubicBezTo>
                <a:cubicBezTo>
                  <a:pt x="5978145" y="569455"/>
                  <a:pt x="5990792" y="562346"/>
                  <a:pt x="6009346" y="559470"/>
                </a:cubicBezTo>
                <a:cubicBezTo>
                  <a:pt x="6030639" y="568485"/>
                  <a:pt x="6052592" y="577083"/>
                  <a:pt x="6069735" y="587803"/>
                </a:cubicBezTo>
                <a:cubicBezTo>
                  <a:pt x="6126182" y="623812"/>
                  <a:pt x="6196945" y="634730"/>
                  <a:pt x="6270319" y="643982"/>
                </a:cubicBezTo>
                <a:cubicBezTo>
                  <a:pt x="6317101" y="649940"/>
                  <a:pt x="6363466" y="657107"/>
                  <a:pt x="6406781" y="672327"/>
                </a:cubicBezTo>
                <a:cubicBezTo>
                  <a:pt x="6433586" y="681598"/>
                  <a:pt x="6454928" y="693402"/>
                  <a:pt x="6469508" y="708574"/>
                </a:cubicBezTo>
                <a:cubicBezTo>
                  <a:pt x="6482729" y="721786"/>
                  <a:pt x="6496225" y="725422"/>
                  <a:pt x="6515869" y="715738"/>
                </a:cubicBezTo>
                <a:cubicBezTo>
                  <a:pt x="6572200" y="688353"/>
                  <a:pt x="6639257" y="676241"/>
                  <a:pt x="6725938" y="691128"/>
                </a:cubicBezTo>
                <a:cubicBezTo>
                  <a:pt x="6752109" y="695629"/>
                  <a:pt x="6772625" y="691505"/>
                  <a:pt x="6778240" y="678998"/>
                </a:cubicBezTo>
                <a:cubicBezTo>
                  <a:pt x="6784286" y="665981"/>
                  <a:pt x="6794269" y="655280"/>
                  <a:pt x="6806944" y="646178"/>
                </a:cubicBezTo>
                <a:lnTo>
                  <a:pt x="6830632" y="633915"/>
                </a:lnTo>
                <a:lnTo>
                  <a:pt x="6858072" y="646178"/>
                </a:lnTo>
                <a:cubicBezTo>
                  <a:pt x="6872754" y="655280"/>
                  <a:pt x="6884317" y="665981"/>
                  <a:pt x="6891322" y="678998"/>
                </a:cubicBezTo>
                <a:cubicBezTo>
                  <a:pt x="6897826" y="691505"/>
                  <a:pt x="6921592" y="695629"/>
                  <a:pt x="6951905" y="691128"/>
                </a:cubicBezTo>
                <a:cubicBezTo>
                  <a:pt x="7052317" y="676241"/>
                  <a:pt x="7129994" y="688353"/>
                  <a:pt x="7195246" y="715738"/>
                </a:cubicBezTo>
                <a:cubicBezTo>
                  <a:pt x="7217999" y="725422"/>
                  <a:pt x="7233634" y="721786"/>
                  <a:pt x="7248949" y="708574"/>
                </a:cubicBezTo>
                <a:cubicBezTo>
                  <a:pt x="7265838" y="693402"/>
                  <a:pt x="7290560" y="681598"/>
                  <a:pt x="7321609" y="672327"/>
                </a:cubicBezTo>
                <a:cubicBezTo>
                  <a:pt x="7371785" y="657107"/>
                  <a:pt x="7425493" y="649940"/>
                  <a:pt x="7479684" y="643982"/>
                </a:cubicBezTo>
                <a:cubicBezTo>
                  <a:pt x="7564679" y="634730"/>
                  <a:pt x="7646649" y="623812"/>
                  <a:pt x="7712035" y="587803"/>
                </a:cubicBezTo>
                <a:cubicBezTo>
                  <a:pt x="7731892" y="577083"/>
                  <a:pt x="7757322" y="568485"/>
                  <a:pt x="7781987" y="559470"/>
                </a:cubicBezTo>
                <a:cubicBezTo>
                  <a:pt x="7803481" y="562346"/>
                  <a:pt x="7818130" y="569455"/>
                  <a:pt x="7819900" y="582652"/>
                </a:cubicBezTo>
                <a:cubicBezTo>
                  <a:pt x="7831588" y="666650"/>
                  <a:pt x="7949751" y="662926"/>
                  <a:pt x="8081736" y="663503"/>
                </a:cubicBezTo>
                <a:cubicBezTo>
                  <a:pt x="8245081" y="664386"/>
                  <a:pt x="8336842" y="617005"/>
                  <a:pt x="8420801" y="558285"/>
                </a:cubicBezTo>
                <a:cubicBezTo>
                  <a:pt x="8449265" y="538191"/>
                  <a:pt x="8458404" y="508890"/>
                  <a:pt x="8528933" y="502501"/>
                </a:cubicBezTo>
                <a:cubicBezTo>
                  <a:pt x="8581654" y="537578"/>
                  <a:pt x="8515805" y="577567"/>
                  <a:pt x="8521178" y="614372"/>
                </a:cubicBezTo>
                <a:cubicBezTo>
                  <a:pt x="8526038" y="644784"/>
                  <a:pt x="8501063" y="694066"/>
                  <a:pt x="8633702" y="655978"/>
                </a:cubicBezTo>
                <a:cubicBezTo>
                  <a:pt x="8672570" y="644890"/>
                  <a:pt x="8692811" y="659300"/>
                  <a:pt x="8691231" y="674418"/>
                </a:cubicBezTo>
                <a:cubicBezTo>
                  <a:pt x="8675345" y="796871"/>
                  <a:pt x="8935518" y="746101"/>
                  <a:pt x="9047908" y="788104"/>
                </a:cubicBezTo>
                <a:cubicBezTo>
                  <a:pt x="9078021" y="799946"/>
                  <a:pt x="9142627" y="789836"/>
                  <a:pt x="9163628" y="773163"/>
                </a:cubicBezTo>
                <a:cubicBezTo>
                  <a:pt x="9298789" y="667347"/>
                  <a:pt x="9535801" y="657923"/>
                  <a:pt x="9754459" y="610207"/>
                </a:cubicBezTo>
                <a:cubicBezTo>
                  <a:pt x="9814490" y="668575"/>
                  <a:pt x="9808123" y="737017"/>
                  <a:pt x="9838868" y="799511"/>
                </a:cubicBezTo>
                <a:cubicBezTo>
                  <a:pt x="9870579" y="864422"/>
                  <a:pt x="9910733" y="865324"/>
                  <a:pt x="10085808" y="816231"/>
                </a:cubicBezTo>
                <a:cubicBezTo>
                  <a:pt x="10072804" y="953901"/>
                  <a:pt x="10072804" y="953901"/>
                  <a:pt x="10334338" y="917517"/>
                </a:cubicBezTo>
                <a:cubicBezTo>
                  <a:pt x="10328982" y="953657"/>
                  <a:pt x="10408594" y="989371"/>
                  <a:pt x="10516076" y="1018726"/>
                </a:cubicBezTo>
                <a:lnTo>
                  <a:pt x="10535302" y="1023522"/>
                </a:lnTo>
                <a:lnTo>
                  <a:pt x="10542819" y="1023458"/>
                </a:lnTo>
                <a:cubicBezTo>
                  <a:pt x="10579419" y="1025941"/>
                  <a:pt x="10603227" y="1033454"/>
                  <a:pt x="10623994" y="1041996"/>
                </a:cubicBezTo>
                <a:lnTo>
                  <a:pt x="10629774" y="1044511"/>
                </a:lnTo>
                <a:lnTo>
                  <a:pt x="10727305" y="1063419"/>
                </a:lnTo>
                <a:lnTo>
                  <a:pt x="10761785" y="1068017"/>
                </a:lnTo>
                <a:lnTo>
                  <a:pt x="10775688" y="1065268"/>
                </a:lnTo>
                <a:cubicBezTo>
                  <a:pt x="10790070" y="1060209"/>
                  <a:pt x="10805275" y="1052670"/>
                  <a:pt x="10821837" y="1042232"/>
                </a:cubicBezTo>
                <a:cubicBezTo>
                  <a:pt x="10987041" y="937564"/>
                  <a:pt x="11011156" y="925596"/>
                  <a:pt x="11122438" y="1004583"/>
                </a:cubicBezTo>
                <a:lnTo>
                  <a:pt x="11171433" y="1040550"/>
                </a:lnTo>
                <a:lnTo>
                  <a:pt x="11183724" y="1045316"/>
                </a:lnTo>
                <a:lnTo>
                  <a:pt x="11199690" y="1048085"/>
                </a:lnTo>
                <a:cubicBezTo>
                  <a:pt x="11210452" y="1048499"/>
                  <a:pt x="11222752" y="1048442"/>
                  <a:pt x="11232475" y="1049340"/>
                </a:cubicBezTo>
                <a:cubicBezTo>
                  <a:pt x="11272445" y="1020057"/>
                  <a:pt x="11206789" y="982961"/>
                  <a:pt x="11302451" y="949091"/>
                </a:cubicBezTo>
                <a:lnTo>
                  <a:pt x="11484849" y="1057667"/>
                </a:lnTo>
                <a:lnTo>
                  <a:pt x="11512818" y="1048926"/>
                </a:lnTo>
                <a:cubicBezTo>
                  <a:pt x="11553007" y="1039695"/>
                  <a:pt x="11597385" y="1034194"/>
                  <a:pt x="11642481" y="1029355"/>
                </a:cubicBezTo>
                <a:lnTo>
                  <a:pt x="11714551" y="1020966"/>
                </a:lnTo>
                <a:lnTo>
                  <a:pt x="11714551" y="1022389"/>
                </a:lnTo>
                <a:lnTo>
                  <a:pt x="11728519" y="1020975"/>
                </a:lnTo>
                <a:lnTo>
                  <a:pt x="11741691" y="1019651"/>
                </a:lnTo>
                <a:lnTo>
                  <a:pt x="11743999" y="1019424"/>
                </a:lnTo>
                <a:cubicBezTo>
                  <a:pt x="11745037" y="1019320"/>
                  <a:pt x="11744948" y="1019326"/>
                  <a:pt x="11742709" y="1019549"/>
                </a:cubicBezTo>
                <a:lnTo>
                  <a:pt x="11741691" y="1019651"/>
                </a:lnTo>
                <a:lnTo>
                  <a:pt x="11738529" y="1019963"/>
                </a:lnTo>
                <a:cubicBezTo>
                  <a:pt x="11729455" y="1020837"/>
                  <a:pt x="11718720" y="1021778"/>
                  <a:pt x="11771791" y="1015977"/>
                </a:cubicBezTo>
                <a:cubicBezTo>
                  <a:pt x="11774317" y="1015701"/>
                  <a:pt x="11812546" y="1011974"/>
                  <a:pt x="11834157" y="1009499"/>
                </a:cubicBezTo>
                <a:lnTo>
                  <a:pt x="11843354" y="1008273"/>
                </a:lnTo>
                <a:lnTo>
                  <a:pt x="11843354" y="1000151"/>
                </a:lnTo>
                <a:lnTo>
                  <a:pt x="11893955" y="983740"/>
                </a:lnTo>
                <a:cubicBezTo>
                  <a:pt x="11928061" y="969285"/>
                  <a:pt x="11955951" y="949359"/>
                  <a:pt x="11974160" y="920897"/>
                </a:cubicBezTo>
                <a:cubicBezTo>
                  <a:pt x="12002698" y="876981"/>
                  <a:pt x="12076554" y="851353"/>
                  <a:pt x="12143531" y="823664"/>
                </a:cubicBezTo>
                <a:lnTo>
                  <a:pt x="12192000" y="801163"/>
                </a:lnTo>
                <a:lnTo>
                  <a:pt x="12192000" y="2515690"/>
                </a:lnTo>
                <a:lnTo>
                  <a:pt x="0" y="251569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BF79CBC7-0E71-8D0F-69CA-12E1DF73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/>
          </a:bodyPr>
          <a:lstStyle/>
          <a:p>
            <a:r>
              <a:rPr lang="ro-RO" dirty="0"/>
              <a:t>Tinerii o bogăție tot mai rară pentru Moldova</a:t>
            </a:r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F3574730-C3EF-C298-255D-38656652F4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362798"/>
              </p:ext>
            </p:extLst>
          </p:nvPr>
        </p:nvGraphicFramePr>
        <p:xfrm>
          <a:off x="838200" y="1295400"/>
          <a:ext cx="10515600" cy="5390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062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96C780-72CC-497D-9F8D-52DAACFC4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6A6262-548C-4AD8-920B-7E0EB5CF3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483E7C2-E33D-4AC2-9E6A-5553B7049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97B95C-A16A-4E80-BFE9-EFCCA337A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907"/>
            <a:ext cx="10981990" cy="3171424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lu 3">
            <a:extLst>
              <a:ext uri="{FF2B5EF4-FFF2-40B4-BE49-F238E27FC236}">
                <a16:creationId xmlns:a16="http://schemas.microsoft.com/office/drawing/2014/main" id="{44EBFEBE-1149-38F1-129A-152BA3A4C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2224380"/>
            <a:ext cx="4813580" cy="24004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Gestionarea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Resurselro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financaire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către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moldoveni</a:t>
            </a: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D35D71D7-77DA-636D-6987-FABC9BCE5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0241" y="2224381"/>
            <a:ext cx="4320768" cy="24004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 dirty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Date </a:t>
            </a:r>
            <a:r>
              <a:rPr lang="en-US" sz="2000" kern="1200" dirty="0" err="1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colectate</a:t>
            </a:r>
            <a:r>
              <a:rPr lang="en-US" sz="2000" kern="1200" dirty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în</a:t>
            </a:r>
            <a:r>
              <a:rPr lang="en-US" sz="2000" kern="1200" dirty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baza</a:t>
            </a:r>
            <a:r>
              <a:rPr lang="en-US" sz="2000" kern="1200" dirty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Sondajelor</a:t>
            </a:r>
            <a:r>
              <a:rPr lang="en-US" sz="2000" kern="1200" dirty="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Naționale</a:t>
            </a:r>
            <a:endParaRPr lang="en-US" sz="2000" kern="1200" dirty="0">
              <a:solidFill>
                <a:schemeClr val="tx1">
                  <a:alpha val="7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837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A426D1B9-120D-45E4-9F66-4E6ADF7632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129966"/>
              </p:ext>
            </p:extLst>
          </p:nvPr>
        </p:nvGraphicFramePr>
        <p:xfrm>
          <a:off x="643467" y="643467"/>
          <a:ext cx="10905066" cy="557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156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1062301D-F171-409A-A61B-7EC52F53F1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9554737"/>
              </p:ext>
            </p:extLst>
          </p:nvPr>
        </p:nvGraphicFramePr>
        <p:xfrm>
          <a:off x="643467" y="643468"/>
          <a:ext cx="9240039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579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1011CE5C-817B-4F91-98DB-165BA037AE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163487"/>
              </p:ext>
            </p:extLst>
          </p:nvPr>
        </p:nvGraphicFramePr>
        <p:xfrm>
          <a:off x="643467" y="643467"/>
          <a:ext cx="10905066" cy="557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963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2288A00E-DC64-020C-1391-D8683EA8DE81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effectLst/>
              </a:rPr>
              <a:t>Peste 70% </a:t>
            </a:r>
            <a:r>
              <a:rPr lang="en-US" sz="2200">
                <a:effectLst/>
              </a:rPr>
              <a:t>dintre moldoveni declară că, în caz de dificultăți, s-ar baza în primul rând pe rude sau prieteni, nu pe stat sau sistemul financiar. Aici este profunzimea relațiilor biblice. </a:t>
            </a:r>
            <a:endParaRPr lang="en-US" sz="2200"/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662A8D8A-DC6D-4C0D-B66F-48E1BB286A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6729388"/>
              </p:ext>
            </p:extLst>
          </p:nvPr>
        </p:nvGraphicFramePr>
        <p:xfrm>
          <a:off x="4654296" y="640080"/>
          <a:ext cx="6903720" cy="55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6900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F4E8D51B-7817-4F93-912E-DDA03124C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475027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8083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5226096D-D868-4C9C-BA61-42477BA0104E}"/>
              </a:ext>
            </a:extLst>
          </p:cNvPr>
          <p:cNvGraphicFramePr>
            <a:graphicFrameLocks/>
          </p:cNvGraphicFramePr>
          <p:nvPr/>
        </p:nvGraphicFramePr>
        <p:xfrm>
          <a:off x="643467" y="653299"/>
          <a:ext cx="10905066" cy="557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EBC78D7-1A36-87F4-B1D9-7DA4BF07A100}"/>
              </a:ext>
            </a:extLst>
          </p:cNvPr>
          <p:cNvSpPr/>
          <p:nvPr/>
        </p:nvSpPr>
        <p:spPr>
          <a:xfrm>
            <a:off x="2551166" y="3116012"/>
            <a:ext cx="1543562" cy="3248891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09454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AEB799A7-3B72-4B15-88A7-8CDD6236DF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583624"/>
              </p:ext>
            </p:extLst>
          </p:nvPr>
        </p:nvGraphicFramePr>
        <p:xfrm>
          <a:off x="643467" y="643467"/>
          <a:ext cx="10905066" cy="557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87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BF70DE4A-109B-4750-85B4-1CF8315DF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103998"/>
              </p:ext>
            </p:extLst>
          </p:nvPr>
        </p:nvGraphicFramePr>
        <p:xfrm>
          <a:off x="834593" y="2633472"/>
          <a:ext cx="10519768" cy="3586355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5839592">
                  <a:extLst>
                    <a:ext uri="{9D8B030D-6E8A-4147-A177-3AD203B41FA5}">
                      <a16:colId xmlns:a16="http://schemas.microsoft.com/office/drawing/2014/main" val="960888305"/>
                    </a:ext>
                  </a:extLst>
                </a:gridCol>
                <a:gridCol w="1854546">
                  <a:extLst>
                    <a:ext uri="{9D8B030D-6E8A-4147-A177-3AD203B41FA5}">
                      <a16:colId xmlns:a16="http://schemas.microsoft.com/office/drawing/2014/main" val="1743841156"/>
                    </a:ext>
                  </a:extLst>
                </a:gridCol>
                <a:gridCol w="1356021">
                  <a:extLst>
                    <a:ext uri="{9D8B030D-6E8A-4147-A177-3AD203B41FA5}">
                      <a16:colId xmlns:a16="http://schemas.microsoft.com/office/drawing/2014/main" val="826157914"/>
                    </a:ext>
                  </a:extLst>
                </a:gridCol>
                <a:gridCol w="1469609">
                  <a:extLst>
                    <a:ext uri="{9D8B030D-6E8A-4147-A177-3AD203B41FA5}">
                      <a16:colId xmlns:a16="http://schemas.microsoft.com/office/drawing/2014/main" val="3561143"/>
                    </a:ext>
                  </a:extLst>
                </a:gridCol>
              </a:tblGrid>
              <a:tr h="1350941">
                <a:tc>
                  <a:txBody>
                    <a:bodyPr/>
                    <a:lstStyle/>
                    <a:p>
                      <a:pPr algn="ctr" fontAlgn="b"/>
                      <a:r>
                        <a:rPr lang="ro-RO" sz="3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Economiile în bani ale populației</a:t>
                      </a:r>
                    </a:p>
                    <a:p>
                      <a:pPr algn="ctr" fontAlgn="b"/>
                      <a:r>
                        <a:rPr lang="ro-RO" sz="3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(2025)</a:t>
                      </a:r>
                    </a:p>
                  </a:txBody>
                  <a:tcPr marL="127219" marR="26031" marT="36348" marB="27261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3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 Bancă</a:t>
                      </a:r>
                    </a:p>
                  </a:txBody>
                  <a:tcPr marL="127219" marR="26031" marT="36348" marB="27261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3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Acasă</a:t>
                      </a:r>
                    </a:p>
                  </a:txBody>
                  <a:tcPr marL="127219" marR="26031" marT="36348" marB="27261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3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127219" marR="26031" marT="36348" marB="27261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364418"/>
                  </a:ext>
                </a:extLst>
              </a:tr>
              <a:tr h="745138">
                <a:tc>
                  <a:txBody>
                    <a:bodyPr/>
                    <a:lstStyle/>
                    <a:p>
                      <a:pPr algn="l" fontAlgn="b"/>
                      <a:r>
                        <a:rPr lang="ro-RO" sz="24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Economii în Lei</a:t>
                      </a:r>
                    </a:p>
                  </a:txBody>
                  <a:tcPr marL="127219" marR="26031" marT="36348" marB="27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52,0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31,7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83,7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332032"/>
                  </a:ext>
                </a:extLst>
              </a:tr>
              <a:tr h="745138">
                <a:tc>
                  <a:txBody>
                    <a:bodyPr/>
                    <a:lstStyle/>
                    <a:p>
                      <a:pPr algn="l" fontAlgn="b"/>
                      <a:r>
                        <a:rPr lang="ro-RO" sz="24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Economii în Valută</a:t>
                      </a:r>
                    </a:p>
                  </a:txBody>
                  <a:tcPr marL="127219" marR="26031" marT="36348" marB="27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30,3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44,3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74,6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705480"/>
                  </a:ext>
                </a:extLst>
              </a:tr>
              <a:tr h="745138">
                <a:tc>
                  <a:txBody>
                    <a:bodyPr/>
                    <a:lstStyle/>
                    <a:p>
                      <a:pPr algn="l" fontAlgn="b"/>
                      <a:r>
                        <a:rPr lang="ro-RO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127219" marR="26031" marT="36348" marB="272611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82,3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76,0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158,3</a:t>
                      </a:r>
                    </a:p>
                  </a:txBody>
                  <a:tcPr marL="127219" marR="26031" marT="36348" marB="27261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46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739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o-RO" sz="3400">
                <a:solidFill>
                  <a:srgbClr val="FFFFFF"/>
                </a:solidFill>
              </a:rPr>
              <a:t>Tinerii și Antreprenoriatul în Moldova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5595D7-41F7-1B00-8DF2-4A7A60EF5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89580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o-RO" sz="4000">
                <a:solidFill>
                  <a:srgbClr val="FFFFFF"/>
                </a:solidFill>
              </a:rPr>
              <a:t>Ce înseamnă să fii tânăr antreprenor?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5FBC6E-0682-ED74-FDB0-CCB1E08382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74417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fr-FR" sz="3700">
                <a:solidFill>
                  <a:srgbClr val="FFFFFF"/>
                </a:solidFill>
              </a:rPr>
              <a:t>De ce Moldova are nevoie de tineri antreprenori?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C2E12A-D917-4A32-2764-46B6D2A7D6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153835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sz="5400"/>
              <a:t>Ce este un ecosistem antreprenorial?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C0258E-7C75-A579-2287-E0DD1797F4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764541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sz="5000"/>
              <a:t>Ecosistemul din Moldova pentru tineri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2062A919-631B-92F6-85A5-FEFC3514F1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47608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ro-RO" sz="4600">
                <a:solidFill>
                  <a:srgbClr val="FFFFFF"/>
                </a:solidFill>
              </a:rPr>
              <a:t>Oportunități reale pentru tineri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9341E48-F77E-0C3D-416C-7128261A8B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745641"/>
              </p:ext>
            </p:extLst>
          </p:nvPr>
        </p:nvGraphicFramePr>
        <p:xfrm>
          <a:off x="6055223" y="984058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ro-RO" sz="4600">
                <a:solidFill>
                  <a:srgbClr val="FFFFFF"/>
                </a:solidFill>
              </a:rPr>
              <a:t>Perspective regionale (EaP)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EC2C28-018D-0E27-1010-CD0180126D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844888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o-RO" sz="4000">
                <a:solidFill>
                  <a:srgbClr val="FFFFFF"/>
                </a:solidFill>
              </a:rPr>
              <a:t>Sprijinul oferit de stat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A86A37-2405-31FA-3227-1C8AFCED3E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68706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o-RO" sz="4000">
                <a:solidFill>
                  <a:srgbClr val="FFFFFF"/>
                </a:solidFill>
              </a:rPr>
              <a:t>Sprijinul oferit de UE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8157FA-95B7-D487-4C7F-3A4B8D55AF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53442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o-RO" sz="4000">
                <a:solidFill>
                  <a:srgbClr val="FFFFFF"/>
                </a:solidFill>
              </a:rPr>
              <a:t>Sprijinul ONG-urilor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133323-4B30-7E62-3DB4-46255006C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407565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ro-RO" sz="5000" dirty="0"/>
              <a:t>Colaborarea public–privat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B69B9A-DCDD-7F84-5479-9D1A3A7598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20649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>
            <a:normAutofit/>
          </a:bodyPr>
          <a:lstStyle/>
          <a:p>
            <a:r>
              <a:t>Surse de finanțare pentru tineri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31E9629-80D3-F0D4-1D9F-1548F9E1F8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268403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ro-RO" sz="5200"/>
              <a:t>Cum alegi finanțarea potrivită?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9539B7-12FE-FBAC-E890-809260C4B7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148112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ro-RO" sz="5400" dirty="0"/>
              <a:t>Ține minte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o-RO" sz="3200" dirty="0"/>
              <a:t>Tinerii care încep azi sunt liderii de mâine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672</Words>
  <Application>Microsoft Office PowerPoint</Application>
  <PresentationFormat>Ecran lat</PresentationFormat>
  <Paragraphs>120</Paragraphs>
  <Slides>25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25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Temă Office</vt:lpstr>
      <vt:lpstr>Ecosistemul antreprenorial și mecanismele de sprijin  </vt:lpstr>
      <vt:lpstr>Tinerii o bogăție tot mai rară pentru Moldova</vt:lpstr>
      <vt:lpstr>Gestionarea Resurselro financaire de către moldoveni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Tinerii și Antreprenoriatul în Moldova</vt:lpstr>
      <vt:lpstr>Ce înseamnă să fii tânăr antreprenor?</vt:lpstr>
      <vt:lpstr>De ce Moldova are nevoie de tineri antreprenori?</vt:lpstr>
      <vt:lpstr>Ce este un ecosistem antreprenorial?</vt:lpstr>
      <vt:lpstr>Ecosistemul din Moldova pentru tineri</vt:lpstr>
      <vt:lpstr>Oportunități reale pentru tineri</vt:lpstr>
      <vt:lpstr>Perspective regionale (EaP)</vt:lpstr>
      <vt:lpstr>Sprijinul oferit de stat</vt:lpstr>
      <vt:lpstr>Sprijinul oferit de UE</vt:lpstr>
      <vt:lpstr>Sprijinul ONG-urilor</vt:lpstr>
      <vt:lpstr>Colaborarea public–privat</vt:lpstr>
      <vt:lpstr>Surse de finanțare pentru tineri</vt:lpstr>
      <vt:lpstr>Cum alegi finanțarea potrivită?</vt:lpstr>
      <vt:lpstr>Ține minte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Veaceslav Ionita</dc:creator>
  <cp:lastModifiedBy>Veaceslav Ionita</cp:lastModifiedBy>
  <cp:revision>4</cp:revision>
  <dcterms:created xsi:type="dcterms:W3CDTF">2025-11-20T08:17:37Z</dcterms:created>
  <dcterms:modified xsi:type="dcterms:W3CDTF">2025-11-20T10:28:24Z</dcterms:modified>
</cp:coreProperties>
</file>